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56" r:id="rId5"/>
    <p:sldId id="289" r:id="rId6"/>
    <p:sldId id="277" r:id="rId7"/>
    <p:sldId id="281" r:id="rId8"/>
    <p:sldId id="287" r:id="rId9"/>
    <p:sldId id="285" r:id="rId10"/>
    <p:sldId id="284" r:id="rId11"/>
    <p:sldId id="286" r:id="rId12"/>
    <p:sldId id="290" r:id="rId13"/>
    <p:sldId id="282" r:id="rId14"/>
    <p:sldId id="293" r:id="rId15"/>
    <p:sldId id="294" r:id="rId16"/>
    <p:sldId id="292" r:id="rId17"/>
    <p:sldId id="296" r:id="rId18"/>
    <p:sldId id="295" r:id="rId19"/>
    <p:sldId id="291" r:id="rId20"/>
    <p:sldId id="261" r:id="rId21"/>
    <p:sldId id="274" r:id="rId2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001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6655" autoAdjust="0"/>
    <p:restoredTop sz="84291" autoAdjust="0"/>
  </p:normalViewPr>
  <p:slideViewPr>
    <p:cSldViewPr snapToGrid="0" showGuides="1">
      <p:cViewPr varScale="1">
        <p:scale>
          <a:sx n="99" d="100"/>
          <a:sy n="99" d="100"/>
        </p:scale>
        <p:origin x="-1512"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19" d="100"/>
          <a:sy n="119" d="100"/>
        </p:scale>
        <p:origin x="-2292" y="-10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575272A-9B26-49B6-8A30-1B831EC74A1C}" type="datetimeFigureOut">
              <a:rPr lang="en-GB" smtClean="0"/>
              <a:t>22/09/2020</a:t>
            </a:fld>
            <a:endParaRPr lang="en-GB"/>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FB72A79-AC1F-4D10-BBE5-E4D2CBF48CCA}" type="slidenum">
              <a:rPr lang="en-GB" smtClean="0"/>
              <a:t>‹Nr.›</a:t>
            </a:fld>
            <a:endParaRPr lang="en-GB"/>
          </a:p>
        </p:txBody>
      </p:sp>
    </p:spTree>
    <p:extLst>
      <p:ext uri="{BB962C8B-B14F-4D97-AF65-F5344CB8AC3E}">
        <p14:creationId xmlns:p14="http://schemas.microsoft.com/office/powerpoint/2010/main" val="3476476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5F43E1C-286B-454E-B154-665A9D212606}" type="datetimeFigureOut">
              <a:rPr lang="en-GB" smtClean="0"/>
              <a:t>22/09/2020</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C0EC39-E1D8-4F61-9507-83E5DC4990C1}" type="slidenum">
              <a:rPr lang="en-GB" smtClean="0"/>
              <a:t>‹Nr.›</a:t>
            </a:fld>
            <a:endParaRPr lang="en-GB"/>
          </a:p>
        </p:txBody>
      </p:sp>
    </p:spTree>
    <p:extLst>
      <p:ext uri="{BB962C8B-B14F-4D97-AF65-F5344CB8AC3E}">
        <p14:creationId xmlns:p14="http://schemas.microsoft.com/office/powerpoint/2010/main" val="395024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sa.int/Applications/Observing_the_Earth/Satellites_provide_crucial_data_on_crops_during_COVID-1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pacenews.com/the-united-states-should-follow-frances-lead-in-spa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sa.int/kids/en/things_to_do/Build_your_own/Build_your_own_Cheops_spacecraft"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esa.int/Education/Teach_with_Rosetta/Build_a_Rosetta_Model" TargetMode="External"/><Relationship Id="rId4" Type="http://schemas.openxmlformats.org/officeDocument/2006/relationships/hyperlink" Target="https://www.esa.int/kids/en/things_to_do/Build_your_own/Build_your_own_Aeolus_mode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sa.int/Applications/Navigation/Galile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unesco.org/news/new-report-global-broadband-access-underscores-urgent-need-reach-half-world-still-unconnecte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c.europa.eu/digital-single-market/en/broadband-all-satellit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ntelligence-airbusds.com/monitoring-services-for-agricultu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Satelliten verbessern unser Leben</a:t>
            </a:r>
            <a:endParaRPr lang="de-DE" dirty="0"/>
          </a:p>
        </p:txBody>
      </p:sp>
      <p:sp>
        <p:nvSpPr>
          <p:cNvPr id="4" name="Foliennummernplatzhalter 3"/>
          <p:cNvSpPr>
            <a:spLocks noGrp="1"/>
          </p:cNvSpPr>
          <p:nvPr>
            <p:ph type="sldNum" sz="quarter" idx="10"/>
          </p:nvPr>
        </p:nvSpPr>
        <p:spPr/>
        <p:txBody>
          <a:bodyPr/>
          <a:lstStyle/>
          <a:p>
            <a:fld id="{65C0EC39-E1D8-4F61-9507-83E5DC4990C1}" type="slidenum">
              <a:rPr lang="en-GB" smtClean="0"/>
              <a:t>1</a:t>
            </a:fld>
            <a:endParaRPr lang="en-GB"/>
          </a:p>
        </p:txBody>
      </p:sp>
    </p:spTree>
    <p:extLst>
      <p:ext uri="{BB962C8B-B14F-4D97-AF65-F5344CB8AC3E}">
        <p14:creationId xmlns:p14="http://schemas.microsoft.com/office/powerpoint/2010/main" val="2334241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Folie 10 "Was hatten Sie heute Morgen zum Frühstück</a:t>
            </a:r>
            <a:r>
              <a:rPr lang="de-DE" b="1" u="sng" dirty="0" smtClean="0"/>
              <a:t>?’</a:t>
            </a:r>
          </a:p>
          <a:p>
            <a:endParaRPr lang="de-DE" dirty="0"/>
          </a:p>
          <a:p>
            <a:r>
              <a:rPr lang="de-DE" sz="900" dirty="0"/>
              <a:t>Landwirte nutzen Satellitenbilder, um den besten Zeitpunkt für die Bewässerung ihrer Felder und die Ernte zu bestimmen. Satelliten können Bilder aufnehmen, die zeigen, wie gesund die Pflanzen sind. Als die Körner in Ihrem Müslis auf dem Feld wuchsen, schauten die Satelliten wahrscheinlich von oben zu.</a:t>
            </a:r>
          </a:p>
          <a:p>
            <a:r>
              <a:rPr lang="de-DE" sz="900" b="1" dirty="0"/>
              <a:t>Interaktion:</a:t>
            </a:r>
            <a:r>
              <a:rPr lang="de-DE" sz="900" dirty="0"/>
              <a:t> Fragen Sie, wer einen Garten oder Topfpflanzen hat. Wenn ja, wer hat Samen gepflanzt? Woher wissen Sie, wann Sie die Pflanzen gießen müssen? Sich um eine Pflanze zu kümmern kann einfach sein (obwohl nicht jeder gut darin ist!). Aber stellen Sie sich mal vor, Sie hätten eine Million Pflanzen wie ein Großbauer...</a:t>
            </a:r>
          </a:p>
          <a:p>
            <a:r>
              <a:rPr lang="de-DE" sz="900" b="1" dirty="0"/>
              <a:t>Praktisches Beispiel für kleine Kinder:</a:t>
            </a:r>
            <a:r>
              <a:rPr lang="de-DE" sz="900" dirty="0"/>
              <a:t> Nehmen Sie ein großes Bündel Strohhalme oder Toilettenpapierrollen auf einem Stück Pappe, färben Sie die Pappe an der Unterseite eines Strohhalms/einer Rolle rot. Bitten Sie die Kinder, von der Seite zu schauen, als ob sie auf ein Getreidefeld blicken würden, und fragen Sie, welches Stroh/welche Rolle trocken ist. Dann sollen sie sich auf einen Stuhl stellen und auf die Strohhalme/Rollen herunterschauen, damit sie den roten Strohhalm/Rolle identifizieren können. Satellitenbilder sind etwas komplizierter, aber der Wechsel der Perspektive beweist den Punkt.</a:t>
            </a:r>
          </a:p>
          <a:p>
            <a:r>
              <a:rPr lang="de-DE" sz="900" b="1" dirty="0"/>
              <a:t>Neuester Artikel: </a:t>
            </a:r>
            <a:r>
              <a:rPr lang="de-DE" sz="900" u="sng" dirty="0">
                <a:hlinkClick r:id="rId3"/>
              </a:rPr>
              <a:t>https://www.esa.int/Applications/Observing_the_Earth/Satellites_provide_crucial_data_on_crops_during_COVID-19</a:t>
            </a:r>
            <a:endParaRPr lang="de-DE" sz="900" dirty="0"/>
          </a:p>
          <a:p>
            <a:r>
              <a:rPr lang="de-DE" sz="900" b="1" dirty="0"/>
              <a:t>Airbus in der Landwirtschaft</a:t>
            </a:r>
            <a:endParaRPr lang="de-DE" sz="900" dirty="0"/>
          </a:p>
          <a:p>
            <a:r>
              <a:rPr lang="de-DE" sz="900" dirty="0"/>
              <a:t>Satelliten- und Drohnenbilder, die in digitale Airbus-Plattformen integriert sind, ermöglichen es der Landwirtschaft das Pflanzenwachstum zu verstehen und zu überwachen. Zu diesen Plattformlösungen gehören:</a:t>
            </a:r>
          </a:p>
          <a:p>
            <a:pPr lvl="0"/>
            <a:r>
              <a:rPr lang="de-DE" sz="900" b="1" dirty="0"/>
              <a:t>Verde</a:t>
            </a:r>
            <a:r>
              <a:rPr lang="de-DE" sz="900" dirty="0"/>
              <a:t> hilft den Landwirten bei der Optimierung von Ernteerträgen, Bewässerung, Aussaat, Düngung und Ernteerfassung, um die Bewirtschaftung langfristig zu verbessern und so das Beste aus den Feldern auf möglichst nachhaltige Weise herauszuholen. </a:t>
            </a:r>
          </a:p>
          <a:p>
            <a:pPr lvl="0"/>
            <a:r>
              <a:rPr lang="de-DE" sz="900" b="1" dirty="0" err="1"/>
              <a:t>Farmstar</a:t>
            </a:r>
            <a:r>
              <a:rPr lang="de-DE" sz="900" dirty="0"/>
              <a:t> unterstützt französische Landwirte bei der Verbesserung ihrer Ernte mit parzellenspezifischer Genauigkeit und bietet eine vollständige Palette von Informationen über den Zustand der Kulturen (Bestandszählungen, Ernährungszustand, Krankheitsrisiko usw.), um den Düngemitteleinsatz zu rationalisieren und so die Umwelt zu schützen.</a:t>
            </a:r>
          </a:p>
          <a:p>
            <a:pPr lvl="0"/>
            <a:r>
              <a:rPr lang="de-DE" sz="900" b="1" dirty="0" err="1"/>
              <a:t>AgNeo</a:t>
            </a:r>
            <a:r>
              <a:rPr lang="de-DE" sz="900" dirty="0"/>
              <a:t> bietet den Agrarunternehmen eine innovative und zuverlässige Plattform zur Effizienzsteigerung. Es liefert handlungsrelevante Informationen unter Verwendung von Bildern, Felddaten und Wettereinsichten für die Landwirtschaft.</a:t>
            </a:r>
          </a:p>
          <a:p>
            <a:endParaRPr lang="de-DE" sz="900" dirty="0"/>
          </a:p>
        </p:txBody>
      </p:sp>
      <p:sp>
        <p:nvSpPr>
          <p:cNvPr id="4" name="Foliennummernplatzhalter 3"/>
          <p:cNvSpPr>
            <a:spLocks noGrp="1"/>
          </p:cNvSpPr>
          <p:nvPr>
            <p:ph type="sldNum" sz="quarter" idx="10"/>
          </p:nvPr>
        </p:nvSpPr>
        <p:spPr/>
        <p:txBody>
          <a:bodyPr/>
          <a:lstStyle/>
          <a:p>
            <a:fld id="{65C0EC39-E1D8-4F61-9507-83E5DC4990C1}" type="slidenum">
              <a:rPr lang="en-GB" smtClean="0"/>
              <a:t>10</a:t>
            </a:fld>
            <a:endParaRPr lang="en-GB"/>
          </a:p>
        </p:txBody>
      </p:sp>
    </p:spTree>
    <p:extLst>
      <p:ext uri="{BB962C8B-B14F-4D97-AF65-F5344CB8AC3E}">
        <p14:creationId xmlns:p14="http://schemas.microsoft.com/office/powerpoint/2010/main" val="72837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Folie 11 ‘ESA Copernicus-Programm</a:t>
            </a:r>
            <a:r>
              <a:rPr lang="de-DE" b="1" u="sng" dirty="0" smtClean="0"/>
              <a:t>‘</a:t>
            </a:r>
          </a:p>
          <a:p>
            <a:endParaRPr lang="de-DE" dirty="0"/>
          </a:p>
          <a:p>
            <a:r>
              <a:rPr lang="de-DE" dirty="0"/>
              <a:t>Copernicus ist das Erdbeobachtungsprogramm der Europäischen Union, das von der Europäischen Kommission in Partnerschaft mit der Europäischen Weltraumorganisation (ESA), den EU-Mitgliedstaaten und anderen EU-Agenturen koordiniert wird. Es umfasst ein System von Satelliten, luftgestützten Daten und Bodenstationen und liefert globale Überwachungsdaten und operative Dienste auf kostenloser Basis in sechs Bereichen: Atmosphäre, Meer, Land, Klima, Notfallreaktion und Sicherheit.</a:t>
            </a:r>
          </a:p>
          <a:p>
            <a:r>
              <a:rPr lang="de-DE" dirty="0"/>
              <a:t>Jede Satellitenmission, die als Copernicus </a:t>
            </a:r>
            <a:r>
              <a:rPr lang="de-DE" dirty="0" err="1"/>
              <a:t>Sentinel</a:t>
            </a:r>
            <a:r>
              <a:rPr lang="de-DE" dirty="0"/>
              <a:t> bezeichnet wird, basiert auf einer Konstellation, die alle Anforderungen an die Überprüfung und Abdeckung erfüllt. Bislang wurden sieben Missionen entwickelt. Für diese Missionen wurden bereits Sentinel-1A und 1B, Sentinel-2A und 2B, Sentinel-3A und 3B sowie Sentinel-5P gestartet - und Sentinel-6A wird im November gestartet. </a:t>
            </a:r>
          </a:p>
          <a:p>
            <a:r>
              <a:rPr lang="de-DE" dirty="0"/>
              <a:t>Die Missionen führen wissenschaftliche Technologien, wie z.B. Radar- und multispektrale Bildgebungsinstrumente zur Überwachung von Land, Ozean und Atmosphäre mit sich. Airbus spielt eine entscheidende Rolle beim Bau der </a:t>
            </a:r>
            <a:r>
              <a:rPr lang="de-DE" dirty="0" err="1"/>
              <a:t>Sentinel</a:t>
            </a:r>
            <a:r>
              <a:rPr lang="de-DE" dirty="0"/>
              <a:t>-Satelliten und ihrer Instrumente.</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22A39F29-790D-4DCC-99D1-883DC4CBC552}" type="slidenum">
              <a:rPr lang="en-US" smtClean="0"/>
              <a:t>11</a:t>
            </a:fld>
            <a:endParaRPr lang="en-US"/>
          </a:p>
        </p:txBody>
      </p:sp>
    </p:spTree>
    <p:extLst>
      <p:ext uri="{BB962C8B-B14F-4D97-AF65-F5344CB8AC3E}">
        <p14:creationId xmlns:p14="http://schemas.microsoft.com/office/powerpoint/2010/main" val="4070652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u="sng" dirty="0"/>
              <a:t>Folie 12 'Satelliten schützen </a:t>
            </a:r>
            <a:r>
              <a:rPr lang="de-DE" b="1" u="sng" dirty="0" smtClean="0"/>
              <a:t>Satelliten‚</a:t>
            </a:r>
          </a:p>
          <a:p>
            <a:endParaRPr lang="de-DE" dirty="0"/>
          </a:p>
          <a:p>
            <a:r>
              <a:rPr lang="de-DE" dirty="0"/>
              <a:t>Die meiste Zeit ist es im Weltraum sehr friedlich. Es ist ruhig, jeder Satellit umkreist entweder die Erde auf seiner Umlaufbahn oder sitzt in einer geostationären Umlaufbahn und überträgt Daten. </a:t>
            </a:r>
          </a:p>
          <a:p>
            <a:r>
              <a:rPr lang="de-DE" dirty="0"/>
              <a:t>Aber manchmal geschehen seltsame Dinge. Im Jahr 2018 wurde ein stationärer französischer Satellit von einem russischen Satelliten angeflogen, der den französischen Satelliten zu inspizieren schien (oder zu "hören" versuchte, was der Satellit ausstrahlte). </a:t>
            </a:r>
          </a:p>
          <a:p>
            <a:r>
              <a:rPr lang="de-DE" dirty="0"/>
              <a:t>War dies Spionage? Und was wäre, wenn in Zukunft sogar Satelliten gezielt beschädigt oder zerstört würden? Zum Beispiel durch eine Kollision oder den Einsatz des Roboterarms? Wie können wir Satelliten vor solchen Angriffen schützen? Eine Idee, die derzeit entwickelt wird, ist eine Art "Bodyguard-Satellit" - ein Satellit, dessen Aufgabe es wäre, den Hauptsatelliten zu verteidigen. </a:t>
            </a:r>
          </a:p>
          <a:p>
            <a:r>
              <a:rPr lang="de-DE" b="1" dirty="0"/>
              <a:t>Interaktion/Beispiel:</a:t>
            </a:r>
            <a:r>
              <a:rPr lang="de-DE" dirty="0"/>
              <a:t> Etwa so wie Prominente manchmal Leibwächter haben, weil sie Angst haben, auf der Straße angegriffen oder entführt zu werden.</a:t>
            </a:r>
            <a:r>
              <a:rPr lang="de-DE" b="1" dirty="0"/>
              <a:t> </a:t>
            </a:r>
            <a:endParaRPr lang="de-DE" dirty="0"/>
          </a:p>
          <a:p>
            <a:r>
              <a:rPr lang="de-DE" dirty="0"/>
              <a:t>Hintergrund-Artikel: </a:t>
            </a:r>
            <a:r>
              <a:rPr lang="de-DE" u="sng" dirty="0">
                <a:hlinkClick r:id="rId3"/>
              </a:rPr>
              <a:t>https://spacenews.com/the-united-states-should-follow-frances-lead-in-space/</a:t>
            </a:r>
            <a:endParaRPr lang="de-DE" dirty="0"/>
          </a:p>
          <a:p>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C0EC39-E1D8-4F61-9507-83E5DC4990C1}" type="slidenum">
              <a:rPr lang="en-GB" smtClean="0"/>
              <a:t>12</a:t>
            </a:fld>
            <a:endParaRPr lang="en-GB"/>
          </a:p>
        </p:txBody>
      </p:sp>
    </p:spTree>
    <p:extLst>
      <p:ext uri="{BB962C8B-B14F-4D97-AF65-F5344CB8AC3E}">
        <p14:creationId xmlns:p14="http://schemas.microsoft.com/office/powerpoint/2010/main" val="3404833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u="sng" dirty="0"/>
              <a:t>Folie 13 'Nachhaltiger </a:t>
            </a:r>
            <a:r>
              <a:rPr lang="de-DE" b="1" u="sng" dirty="0" smtClean="0"/>
              <a:t>Weltraum‚</a:t>
            </a:r>
          </a:p>
          <a:p>
            <a:endParaRPr lang="de-DE" dirty="0"/>
          </a:p>
          <a:p>
            <a:r>
              <a:rPr lang="de-DE" sz="1100" b="1" dirty="0"/>
              <a:t>Airbus arbeitet daran, eine nachhaltige Weltraumumgebung zu gewährleisten.</a:t>
            </a:r>
            <a:endParaRPr lang="de-DE" sz="1100" dirty="0"/>
          </a:p>
          <a:p>
            <a:r>
              <a:rPr lang="de-DE" sz="1100" dirty="0"/>
              <a:t>Was bedeutet "nachhaltig"? Airbus glaubt daran, gegenüber künftigen Generationen eine Verantwortung für den Schutz der Umwelt im Weltraum zu haben. Es liegt in unser aller Interesse, diese natürliche Ressource zu schützen, ähnlich wie die Ozeane, da der Weltraum für das tägliche Leben lebenswichtig ist. Von der Wettervorhersage bis hin zur globalen Vernetzung, der Überwachung des Klimawandels und der Navigation.</a:t>
            </a:r>
          </a:p>
          <a:p>
            <a:r>
              <a:rPr lang="de-DE" sz="1100" dirty="0"/>
              <a:t>Wir stehen an der Schwelle des Konstellations-Zeitalters: Airbus ist Mitglied der Space </a:t>
            </a:r>
            <a:r>
              <a:rPr lang="de-DE" sz="1100" dirty="0" err="1"/>
              <a:t>Safety</a:t>
            </a:r>
            <a:r>
              <a:rPr lang="de-DE" sz="1100" dirty="0"/>
              <a:t> </a:t>
            </a:r>
            <a:r>
              <a:rPr lang="de-DE" sz="1100" dirty="0" err="1"/>
              <a:t>Coalition</a:t>
            </a:r>
            <a:r>
              <a:rPr lang="de-DE" sz="1100" dirty="0"/>
              <a:t>, die sich für eine Stärkung des Weltraumrechts einsetzt, wenn Satelliten-Konstellationen Realität werden.</a:t>
            </a:r>
          </a:p>
          <a:p>
            <a:r>
              <a:rPr lang="de-DE" sz="1100" dirty="0"/>
              <a:t>Airbus fördert die Entwicklung und Umsetzung eines Weltraumverkehrsmanagements, welches das Kollisionsrisiko minimiert.</a:t>
            </a:r>
          </a:p>
          <a:p>
            <a:r>
              <a:rPr lang="de-DE" sz="1100" dirty="0"/>
              <a:t>Airbus ist das erste Unternehmen, das Technologien im Orbit testet, um Weltraumschrott zu beseitigen (harpunen-, netz- und visionsbasierte Navigation) und Kollisionen von Raumfahrzeugen zu vermeiden (ANIMATION EINS – Reduzierung der Anzahl von Satelliten). Umso mehr Raumfahrtkonstellationen Realität werden, wird auch die Notwendigkeit zunehmen, Satelliten am Ende ihrer Lebensdauer aus der Umlaufbahn zu entfernen. (ANIMATION ZWEI - Friedhofsumlaufbahn) (ANIMATION DREI - De-Orbit)</a:t>
            </a:r>
          </a:p>
          <a:p>
            <a:r>
              <a:rPr lang="de-DE" sz="1100" dirty="0"/>
              <a:t>Nicht zuletzt hat Airbus im Rahmen der Beratungsgruppe des Weltwirtschaftsforums (WEF) auch das Umweltzeichen "SSR" (Space </a:t>
            </a:r>
            <a:r>
              <a:rPr lang="de-DE" sz="1100" dirty="0" err="1"/>
              <a:t>Sustainability</a:t>
            </a:r>
            <a:r>
              <a:rPr lang="de-DE" sz="1100" dirty="0"/>
              <a:t> Rating) für Weltraummissionen gefördert. </a:t>
            </a:r>
          </a:p>
          <a:p>
            <a:r>
              <a:rPr lang="de-DE" sz="1100" dirty="0"/>
              <a:t>Denn was könnte ohne eine nachhaltige Entwicklung des Weltraums geschehen? Manchmal ist es einfacher, die Frage zu stellen: Jetzt, wo wir uns an die Vorteile von Satelliten gewöhnt haben, wie würde die Welt aussehen, wenn es morgen keine Satelliten mehr gäbe?</a:t>
            </a:r>
          </a:p>
          <a:p>
            <a:endParaRPr lang="de-DE"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C0EC39-E1D8-4F61-9507-83E5DC4990C1}" type="slidenum">
              <a:rPr lang="en-GB" smtClean="0"/>
              <a:t>13</a:t>
            </a:fld>
            <a:endParaRPr lang="en-GB"/>
          </a:p>
        </p:txBody>
      </p:sp>
    </p:spTree>
    <p:extLst>
      <p:ext uri="{BB962C8B-B14F-4D97-AF65-F5344CB8AC3E}">
        <p14:creationId xmlns:p14="http://schemas.microsoft.com/office/powerpoint/2010/main" val="3404833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u="sng" dirty="0"/>
              <a:t>Folie 14 'Verschmutzungen </a:t>
            </a:r>
            <a:r>
              <a:rPr lang="de-DE" b="1" u="sng" dirty="0" smtClean="0"/>
              <a:t>entfernen</a:t>
            </a:r>
          </a:p>
          <a:p>
            <a:endParaRPr lang="de-DE" dirty="0"/>
          </a:p>
          <a:p>
            <a:r>
              <a:rPr lang="de-DE" dirty="0"/>
              <a:t>Dieses kurze Video zeigt die vier Experimente, die Airbus und seine Partner auf dem Gebiet der Beseitigung von Weltraumschrott durchgeführt haben.</a:t>
            </a:r>
          </a:p>
          <a:p>
            <a:endParaRPr lang="de-DE" dirty="0"/>
          </a:p>
        </p:txBody>
      </p:sp>
      <p:sp>
        <p:nvSpPr>
          <p:cNvPr id="4" name="Slide Number Placeholder 3"/>
          <p:cNvSpPr>
            <a:spLocks noGrp="1"/>
          </p:cNvSpPr>
          <p:nvPr>
            <p:ph type="sldNum" sz="quarter" idx="10"/>
          </p:nvPr>
        </p:nvSpPr>
        <p:spPr/>
        <p:txBody>
          <a:bodyPr/>
          <a:lstStyle/>
          <a:p>
            <a:fld id="{65C0EC39-E1D8-4F61-9507-83E5DC4990C1}" type="slidenum">
              <a:rPr lang="en-GB" smtClean="0"/>
              <a:t>14</a:t>
            </a:fld>
            <a:endParaRPr lang="en-GB"/>
          </a:p>
        </p:txBody>
      </p:sp>
    </p:spTree>
    <p:extLst>
      <p:ext uri="{BB962C8B-B14F-4D97-AF65-F5344CB8AC3E}">
        <p14:creationId xmlns:p14="http://schemas.microsoft.com/office/powerpoint/2010/main" val="340483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Folie 15 'Eine Welt ohne </a:t>
            </a:r>
            <a:r>
              <a:rPr lang="de-DE" b="1" u="sng" dirty="0" smtClean="0"/>
              <a:t>Satelliten‚</a:t>
            </a:r>
          </a:p>
          <a:p>
            <a:endParaRPr lang="de-DE" dirty="0"/>
          </a:p>
          <a:p>
            <a:r>
              <a:rPr lang="de-DE" sz="900" dirty="0"/>
              <a:t>Könnte dies Wirklichkeit werden?</a:t>
            </a:r>
          </a:p>
          <a:p>
            <a:r>
              <a:rPr lang="de-DE" sz="900" dirty="0"/>
              <a:t>Es ist in der Tat nicht so sehr die Frage, ob dies geschehen wird, sondern vielmehr die Frage, wann, wie und in welchem Umfang.</a:t>
            </a:r>
          </a:p>
          <a:p>
            <a:r>
              <a:rPr lang="de-DE" sz="900" dirty="0"/>
              <a:t>Experten haben drei mögliche Ursachen identifiziert:</a:t>
            </a:r>
          </a:p>
          <a:p>
            <a:r>
              <a:rPr lang="de-DE" sz="900" dirty="0"/>
              <a:t>(1) Weltraum-Sabotage: Wir haben gesehen, dass weltraumgestützte Systeme sehr wichtig sind. Ohne sie würde sich unsere Welt ganz sicher verändern, und zwar nicht auf eine gute Art und Weise. Diese Bedeutung macht sie für einen Feind zu einem attraktiven Ziel, um die Fähigkeiten anderer Nationen auf dem Schlachtfeld und darüber hinaus zu schädigen. </a:t>
            </a:r>
          </a:p>
          <a:p>
            <a:r>
              <a:rPr lang="de-DE" sz="900" dirty="0"/>
              <a:t>(2) Ein weiteres mögliches Szenario ist das Weltraumwetter, insbesondere in Form einer Sonneneruption:</a:t>
            </a:r>
          </a:p>
          <a:p>
            <a:r>
              <a:rPr lang="de-DE" sz="900" dirty="0"/>
              <a:t>Sonneneruptionen sind geladene Teilchen, die die Sonne bei einem Ausbruch abgibt. Sie treten recht häufig auf, sind aber normalerweise harmlos, da sie schwach sind oder nicht auf die Erde gerichtet sind. Wenn jedoch eine große Sonneneruption in Richtung unseres Planeten ausgestrahlt würde - ein so genanntes Carrington-Ereignis - hätten wir etwa drei Tage Zeit, uns darauf vorzubereiten. Realistisch betrachtet gibt es jedoch nicht allzu viele Präventivmaßnahmen, und die ausgesandten Partikel könnten bei einem einzigen Ereignis die Leistung von etwa 50% der Satelliten einschränken oder diese schwer beschädigen. Es wird vorhergesagt, dass ein solches Ereignis einmal alle 100 bis 200 Jahre eintreten wird. </a:t>
            </a:r>
          </a:p>
          <a:p>
            <a:r>
              <a:rPr lang="de-DE" sz="900" dirty="0"/>
              <a:t>(3) Das letzte mögliche Szenario steht im Zusammenhang mit Weltraummüll und dem, was wir den Kessler-Effekt nennen. Die Abbildung einer Kollision zwischen zwei Raumschiffen: Die entstehenden Trümmer könnten in einem Ketteneffekt eine exponentielle Trümmerwolke verursachen, Satelliten dauerhaft zerstören und Umlaufbahnen durcheinander bringen. Schon heute befinden sich 21.000 Trümmerteile, die größer als 10 cm sind, auf der Erdumlaufbahn - bei nur ~1.800 aktive Satelliten. Da die Zahl der Satelliten zunimmt und immer mehr Konstellationen insbesondere in eine niedrige Erdumlaufbahn gebracht werden, ist die Vermeidung solcher Kollisionen heute eine der wichtigsten Herausforderungen.</a:t>
            </a:r>
          </a:p>
          <a:p>
            <a:r>
              <a:rPr lang="de-DE" sz="900" dirty="0"/>
              <a:t>Ein weiterer erwähnenswerter Aspekt ist das Stören von Satellitensignalen oder die anderweitige Manipulation der Bodeninfrastruktur wie z.B. der Empfangsstationen. Ohne in die Raumfahrzeuge im Orbit eingreifen zu müssen, lassen sich die Datenverbindungen und Signale von Satelliten stören. Damit wird die Verfügbarkeit weltraumgestützter Services und die Informationsqualität maßgeblich beeinflusst..</a:t>
            </a:r>
          </a:p>
          <a:p>
            <a:endParaRPr lang="en-GB" sz="1200" dirty="0" smtClean="0">
              <a:solidFill>
                <a:schemeClr val="tx1">
                  <a:lumMod val="65000"/>
                  <a:lumOff val="35000"/>
                </a:schemeClr>
              </a:solidFill>
            </a:endParaRPr>
          </a:p>
        </p:txBody>
      </p:sp>
      <p:sp>
        <p:nvSpPr>
          <p:cNvPr id="4" name="Foliennummernplatzhalter 3"/>
          <p:cNvSpPr>
            <a:spLocks noGrp="1"/>
          </p:cNvSpPr>
          <p:nvPr>
            <p:ph type="sldNum" sz="quarter" idx="10"/>
          </p:nvPr>
        </p:nvSpPr>
        <p:spPr/>
        <p:txBody>
          <a:bodyPr/>
          <a:lstStyle/>
          <a:p>
            <a:fld id="{65C0EC39-E1D8-4F61-9507-83E5DC4990C1}" type="slidenum">
              <a:rPr lang="en-GB" smtClean="0"/>
              <a:t>15</a:t>
            </a:fld>
            <a:endParaRPr lang="en-GB"/>
          </a:p>
        </p:txBody>
      </p:sp>
    </p:spTree>
    <p:extLst>
      <p:ext uri="{BB962C8B-B14F-4D97-AF65-F5344CB8AC3E}">
        <p14:creationId xmlns:p14="http://schemas.microsoft.com/office/powerpoint/2010/main" val="3290216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Folie 16 'Bauen Sie Ihren eigenen </a:t>
            </a:r>
            <a:r>
              <a:rPr lang="de-DE" b="1" u="sng" dirty="0" smtClean="0"/>
              <a:t>Satelliten</a:t>
            </a:r>
          </a:p>
          <a:p>
            <a:endParaRPr lang="de-DE" dirty="0"/>
          </a:p>
          <a:p>
            <a:r>
              <a:rPr lang="en-US" b="1" u="sng" dirty="0"/>
              <a:t>CHEOPS: </a:t>
            </a:r>
            <a:r>
              <a:rPr lang="en-US" b="1" u="sng" dirty="0">
                <a:hlinkClick r:id="rId3"/>
              </a:rPr>
              <a:t>https://www.esa.int/kids/en/things_to_do/Build_your_own/Build_your_own_Cheops_spacecraft</a:t>
            </a:r>
            <a:endParaRPr lang="de-DE" dirty="0"/>
          </a:p>
          <a:p>
            <a:r>
              <a:rPr lang="en-US" b="1" u="sng" dirty="0"/>
              <a:t>AEOLUS: </a:t>
            </a:r>
            <a:r>
              <a:rPr lang="en-US" b="1" u="sng" dirty="0">
                <a:hlinkClick r:id="rId4"/>
              </a:rPr>
              <a:t>https://www.esa.int/kids/en/things_to_do/Build_your_own/Build_your_own_Aeolus_model</a:t>
            </a:r>
            <a:r>
              <a:rPr lang="en-US" b="1" u="sng" dirty="0"/>
              <a:t> </a:t>
            </a:r>
            <a:endParaRPr lang="de-DE" dirty="0"/>
          </a:p>
          <a:p>
            <a:r>
              <a:rPr lang="en-US" b="1" u="sng" dirty="0" smtClean="0"/>
              <a:t>ROSETTA: </a:t>
            </a:r>
            <a:r>
              <a:rPr lang="en-US" b="1" u="sng" dirty="0" smtClean="0">
                <a:hlinkClick r:id="rId5"/>
              </a:rPr>
              <a:t>https</a:t>
            </a:r>
            <a:r>
              <a:rPr lang="en-US" b="1" u="sng" dirty="0">
                <a:hlinkClick r:id="rId5"/>
              </a:rPr>
              <a:t>://www.esa.int/Education/Teach_with_Rosetta/Build_a_Rosetta_Model</a:t>
            </a:r>
            <a:endParaRPr lang="de-DE" dirty="0"/>
          </a:p>
          <a:p>
            <a:endParaRPr lang="de-DE" dirty="0"/>
          </a:p>
        </p:txBody>
      </p:sp>
      <p:sp>
        <p:nvSpPr>
          <p:cNvPr id="4" name="Foliennummernplatzhalter 3"/>
          <p:cNvSpPr>
            <a:spLocks noGrp="1"/>
          </p:cNvSpPr>
          <p:nvPr>
            <p:ph type="sldNum" sz="quarter" idx="10"/>
          </p:nvPr>
        </p:nvSpPr>
        <p:spPr/>
        <p:txBody>
          <a:bodyPr/>
          <a:lstStyle/>
          <a:p>
            <a:fld id="{65C0EC39-E1D8-4F61-9507-83E5DC4990C1}" type="slidenum">
              <a:rPr lang="en-GB" smtClean="0"/>
              <a:t>16</a:t>
            </a:fld>
            <a:endParaRPr lang="en-GB"/>
          </a:p>
        </p:txBody>
      </p:sp>
    </p:spTree>
    <p:extLst>
      <p:ext uri="{BB962C8B-B14F-4D97-AF65-F5344CB8AC3E}">
        <p14:creationId xmlns:p14="http://schemas.microsoft.com/office/powerpoint/2010/main" val="3278697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Quellenangaben</a:t>
            </a:r>
            <a:endParaRPr lang="de-DE" dirty="0"/>
          </a:p>
        </p:txBody>
      </p:sp>
      <p:sp>
        <p:nvSpPr>
          <p:cNvPr id="4" name="Foliennummernplatzhalter 3"/>
          <p:cNvSpPr>
            <a:spLocks noGrp="1"/>
          </p:cNvSpPr>
          <p:nvPr>
            <p:ph type="sldNum" sz="quarter" idx="10"/>
          </p:nvPr>
        </p:nvSpPr>
        <p:spPr/>
        <p:txBody>
          <a:bodyPr/>
          <a:lstStyle/>
          <a:p>
            <a:fld id="{65C0EC39-E1D8-4F61-9507-83E5DC4990C1}" type="slidenum">
              <a:rPr lang="en-GB" smtClean="0"/>
              <a:t>17</a:t>
            </a:fld>
            <a:endParaRPr lang="en-GB"/>
          </a:p>
        </p:txBody>
      </p:sp>
    </p:spTree>
    <p:extLst>
      <p:ext uri="{BB962C8B-B14F-4D97-AF65-F5344CB8AC3E}">
        <p14:creationId xmlns:p14="http://schemas.microsoft.com/office/powerpoint/2010/main" val="1290861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5C0EC39-E1D8-4F61-9507-83E5DC4990C1}" type="slidenum">
              <a:rPr lang="en-GB" smtClean="0"/>
              <a:t>18</a:t>
            </a:fld>
            <a:endParaRPr lang="en-GB"/>
          </a:p>
        </p:txBody>
      </p:sp>
    </p:spTree>
    <p:extLst>
      <p:ext uri="{BB962C8B-B14F-4D97-AF65-F5344CB8AC3E}">
        <p14:creationId xmlns:p14="http://schemas.microsoft.com/office/powerpoint/2010/main" val="173000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u="sng" dirty="0"/>
              <a:t>Folie 2 'Welche Bedeutung haben Satelliten im Weltall</a:t>
            </a:r>
            <a:r>
              <a:rPr lang="de-DE" b="1" u="sng" dirty="0" smtClean="0"/>
              <a:t>?</a:t>
            </a:r>
          </a:p>
          <a:p>
            <a:endParaRPr lang="de-DE" dirty="0"/>
          </a:p>
          <a:p>
            <a:r>
              <a:rPr lang="de-DE" b="1" dirty="0"/>
              <a:t>Wie wichtig ist der Weltraum für unser Leben?</a:t>
            </a:r>
            <a:endParaRPr lang="de-DE" dirty="0"/>
          </a:p>
          <a:p>
            <a:r>
              <a:rPr lang="de-DE" dirty="0"/>
              <a:t>Satelliten im Weltraum haben verschieden Einflüsse auf unser Leben, die wir auf den ersten Blick gar nicht erkennen.</a:t>
            </a:r>
          </a:p>
          <a:p>
            <a:r>
              <a:rPr lang="de-DE" dirty="0"/>
              <a:t>Angefangen wie das Internet und unsere Lieblings-Apps funktionieren, bis dahin, wie wir uns um die Welt bewegen und wie unser Essen auf den Tisch kommt. Satelliten tragen dazu bei, unsere Lebensqualität auf der ganzen Welt zu sichern und zu verbessern</a:t>
            </a:r>
            <a:r>
              <a:rPr lang="de-DE" dirty="0" smtClean="0"/>
              <a:t>.</a:t>
            </a:r>
          </a:p>
          <a:p>
            <a:endParaRPr lang="de-DE" dirty="0"/>
          </a:p>
          <a:p>
            <a:r>
              <a:rPr lang="de-DE" b="1" dirty="0"/>
              <a:t>Was ist ein Satellit?</a:t>
            </a:r>
            <a:endParaRPr lang="de-DE" dirty="0"/>
          </a:p>
          <a:p>
            <a:r>
              <a:rPr lang="de-DE" dirty="0"/>
              <a:t>Im Allgemeinen ist ein Satellit ein Körper oder ein Objekt, der ein anderes (größeres) Objekt im Weltraum begleitet oder umkreist. Zum Beispiel ist der Mond der größte Satellit der Erde.</a:t>
            </a:r>
          </a:p>
          <a:p>
            <a:r>
              <a:rPr lang="de-DE" dirty="0"/>
              <a:t>Wenn wir jedoch von Satelliten sprechen, beziehen wir uns meistens auf Objekte und Maschinen, die in den Weltraum gebracht wurden, um etwas Bestimmtes zu tun.</a:t>
            </a:r>
          </a:p>
          <a:p>
            <a:r>
              <a:rPr lang="de-DE" dirty="0"/>
              <a:t>Aktuell gibt es über 2000 Satelliten, die die Erde umkreisen. In den nächsten Jahren werden Tausende weiterer kleiner und großer Satelliten in den Weltraum gebracht, um das Leben auf der Erde besser und leichter zu machen.</a:t>
            </a:r>
          </a:p>
          <a:p>
            <a:endParaRPr lang="de-DE" dirty="0"/>
          </a:p>
        </p:txBody>
      </p:sp>
      <p:sp>
        <p:nvSpPr>
          <p:cNvPr id="4" name="Slide Number Placeholder 3"/>
          <p:cNvSpPr>
            <a:spLocks noGrp="1"/>
          </p:cNvSpPr>
          <p:nvPr>
            <p:ph type="sldNum" sz="quarter" idx="10"/>
          </p:nvPr>
        </p:nvSpPr>
        <p:spPr/>
        <p:txBody>
          <a:bodyPr/>
          <a:lstStyle/>
          <a:p>
            <a:fld id="{65C0EC39-E1D8-4F61-9507-83E5DC4990C1}" type="slidenum">
              <a:rPr lang="en-GB" smtClean="0"/>
              <a:t>2</a:t>
            </a:fld>
            <a:endParaRPr lang="en-GB"/>
          </a:p>
        </p:txBody>
      </p:sp>
    </p:spTree>
    <p:extLst>
      <p:ext uri="{BB962C8B-B14F-4D97-AF65-F5344CB8AC3E}">
        <p14:creationId xmlns:p14="http://schemas.microsoft.com/office/powerpoint/2010/main" val="340483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Folie 3 </a:t>
            </a:r>
            <a:r>
              <a:rPr lang="de-DE" b="1" u="sng" dirty="0" smtClean="0"/>
              <a:t>'Wie </a:t>
            </a:r>
            <a:r>
              <a:rPr lang="de-DE" b="1" u="sng" dirty="0"/>
              <a:t>werden Satelliten hergestellt</a:t>
            </a:r>
            <a:r>
              <a:rPr lang="de-DE" b="1" u="sng" dirty="0" smtClean="0"/>
              <a:t>?</a:t>
            </a:r>
          </a:p>
          <a:p>
            <a:endParaRPr lang="de-DE" dirty="0"/>
          </a:p>
          <a:p>
            <a:r>
              <a:rPr lang="de-DE" dirty="0"/>
              <a:t>Manchmal ist ein Foto, das Sie mit dem Smartphone oder einer Kamera aufnehmen, unscharf, weil die Linse in Ihrer Tasche schmutzig geworden ist. Sie können die Linse mit einem Tuch reinigen und dann weiter fotografieren.</a:t>
            </a:r>
          </a:p>
          <a:p>
            <a:r>
              <a:rPr lang="de-DE" dirty="0"/>
              <a:t>Oder vielleicht sind Sie zu Hause manchmal für den Hausputz zuständig? Wissen Sie, wie schwer es ist, den Schmutz vom großen Spiegel im Badezimmer zu entfernen</a:t>
            </a:r>
            <a:r>
              <a:rPr lang="de-DE" dirty="0" smtClean="0"/>
              <a:t>?</a:t>
            </a:r>
          </a:p>
          <a:p>
            <a:endParaRPr lang="de-DE" dirty="0"/>
          </a:p>
          <a:p>
            <a:r>
              <a:rPr lang="de-DE" dirty="0"/>
              <a:t>Nun, das Reinigen des Spiegels oder der Linse ist etwas, was Sie nicht mehr tun können, nachdem Ihr Satellit ins All geschickt wurde. Deshalb ist es so wichtig, dass die Satelliten ohne jegliche Verunreinigung, in einem sogenannten Reinraum hergestellt werden. Im Reinraum wird die Luft mit sehr starken Filtern sauber gehalten, und jeder Arbeiter muss Schutzkleidung tragen, die die Kontamination verringert.</a:t>
            </a:r>
          </a:p>
          <a:p>
            <a:endParaRPr lang="de-DE" dirty="0"/>
          </a:p>
        </p:txBody>
      </p:sp>
      <p:sp>
        <p:nvSpPr>
          <p:cNvPr id="4" name="Foliennummernplatzhalter 3"/>
          <p:cNvSpPr>
            <a:spLocks noGrp="1"/>
          </p:cNvSpPr>
          <p:nvPr>
            <p:ph type="sldNum" sz="quarter" idx="10"/>
          </p:nvPr>
        </p:nvSpPr>
        <p:spPr/>
        <p:txBody>
          <a:bodyPr/>
          <a:lstStyle/>
          <a:p>
            <a:fld id="{65C0EC39-E1D8-4F61-9507-83E5DC4990C1}" type="slidenum">
              <a:rPr lang="en-GB" smtClean="0"/>
              <a:t>3</a:t>
            </a:fld>
            <a:endParaRPr lang="en-GB"/>
          </a:p>
        </p:txBody>
      </p:sp>
    </p:spTree>
    <p:extLst>
      <p:ext uri="{BB962C8B-B14F-4D97-AF65-F5344CB8AC3E}">
        <p14:creationId xmlns:p14="http://schemas.microsoft.com/office/powerpoint/2010/main" val="2856799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u="sng" dirty="0"/>
              <a:t>Folie 4 'Wofür brauchen wir Satelliten</a:t>
            </a:r>
            <a:r>
              <a:rPr lang="de-DE" b="1" u="sng" dirty="0" smtClean="0"/>
              <a:t>?</a:t>
            </a:r>
            <a:endParaRPr lang="de-DE" dirty="0"/>
          </a:p>
          <a:p>
            <a:r>
              <a:rPr lang="de-DE" sz="900" dirty="0"/>
              <a:t>Im Allgemeinen können wir Raumfahrtanwendungen in verschiedene Kategorien einteilen: Positionsbestimmung, Navigation und Zeitbestimmung, Kommunikation und Erdbeobachtung. </a:t>
            </a:r>
          </a:p>
          <a:p>
            <a:r>
              <a:rPr lang="de-DE" sz="900" b="1" dirty="0"/>
              <a:t>Positionsbestimmung und Navigation </a:t>
            </a:r>
            <a:endParaRPr lang="de-DE" sz="900" dirty="0"/>
          </a:p>
          <a:p>
            <a:r>
              <a:rPr lang="de-DE" sz="900" dirty="0"/>
              <a:t>Ihr Smartphone gibt Ihnen eine Wegbeschreibung zu neuen Zielen. Und es verfolgt Ihre täglichen Aktivitäten wie Laufen und Radfahren.</a:t>
            </a:r>
          </a:p>
          <a:p>
            <a:r>
              <a:rPr lang="de-DE" sz="900" dirty="0"/>
              <a:t>Flugzeuge sind in der Lage, präzise im dichten Luftraum über Großstädten zu </a:t>
            </a:r>
            <a:r>
              <a:rPr lang="de-DE" sz="900" dirty="0" smtClean="0"/>
              <a:t>fliegen. Der </a:t>
            </a:r>
            <a:r>
              <a:rPr lang="de-DE" sz="900" dirty="0"/>
              <a:t>sichere Betrieb von autonomen Fahrzeugen wird ermöglicht.</a:t>
            </a:r>
          </a:p>
          <a:p>
            <a:r>
              <a:rPr lang="de-DE" sz="900" b="1" dirty="0"/>
              <a:t>Zeitbestimmung</a:t>
            </a:r>
            <a:endParaRPr lang="de-DE" sz="900" dirty="0"/>
          </a:p>
          <a:p>
            <a:r>
              <a:rPr lang="de-DE" sz="900" dirty="0"/>
              <a:t>Exaktes Timing ist die Grundlage für viele Prozesse. Die meisten Menschen wissen dies oft nicht. </a:t>
            </a:r>
          </a:p>
          <a:p>
            <a:r>
              <a:rPr lang="de-DE" sz="900" dirty="0"/>
              <a:t>So brauchen Versorgungsunternehmen für ihre Dienste eine ordnungsgemäße Zeitplanung.  Das Stromversorgungsnetz ist darauf angewiesen, dass die zirkulierende Strommenge je nach Bedarf ausgeglichen wird. Beispielsweise muss morgens und abends, wenn die Menschen duschen oder kochen, mehr Strom zur Verfügung stehen. Während der Nacht, wenn die meisten Menschen schlafen, ist der Verbrauch geringer. Das Stromnetz ähnelt unserem Verkehrsnetz mit Tausenden von Straßen mit vielen Kreuzungen. Wenn der Strom nicht genau zur richtigen Zeit fließt, gibt es einen Stau und die Versorgung kann ausfallen. Das ist so, wie wenn man zu viele Geräte in der Küche hat und dann in seinem Haus das Licht ausgeht (Sicherung durchgebrannt). Es muss also sehr genau berechnet werden, wann jedes Kraftwerk wie viel Strom produziert.</a:t>
            </a:r>
          </a:p>
          <a:p>
            <a:r>
              <a:rPr lang="de-DE" sz="900" dirty="0"/>
              <a:t>- Geldautomaten und Kartenzahlungen, das internationale Finanzsystem, internationale Kommunikation, das Internet, Radio und TV mit Live-Berichterstattung, Zeitungsdruck. Sie alle sind heute auf elektronische Netzwerke angewiesen, die wie Straßen funktionieren, mit "Paketen" von Informationen, die sich wie Autos hin und her bewegen. Und wenn sie dies nicht auf koordinierte Weise tun, kann das System verstopfen und zusammenbrechen.</a:t>
            </a:r>
          </a:p>
          <a:p>
            <a:r>
              <a:rPr lang="de-DE" sz="900" dirty="0"/>
              <a:t>Der Mangel an satellitengestützter Kommunikation könnte zu einer Überlastung und Verstopfung der terrestrischen Netzwerke führen. </a:t>
            </a:r>
          </a:p>
          <a:p>
            <a:r>
              <a:rPr lang="de-DE" sz="900" b="1" dirty="0"/>
              <a:t>Kommunikation:</a:t>
            </a:r>
            <a:endParaRPr lang="de-DE" sz="900" dirty="0"/>
          </a:p>
          <a:p>
            <a:r>
              <a:rPr lang="de-DE" sz="900" dirty="0"/>
              <a:t>Stabile und sichere Kommunikation an Orten, wo es keine Telefonkabel gibt, wie in ländlichen Gebieten, auf dem Meer oder in Wäldern und Bergen.</a:t>
            </a:r>
          </a:p>
          <a:p>
            <a:r>
              <a:rPr lang="de-DE" sz="900" b="1" dirty="0"/>
              <a:t>Erdbeobachtung:</a:t>
            </a:r>
            <a:endParaRPr lang="de-DE" sz="900" dirty="0"/>
          </a:p>
          <a:p>
            <a:r>
              <a:rPr lang="de-DE" sz="900" dirty="0"/>
              <a:t>Wettervorhersage, Landwirtschaft und Grenzsicherung; Hilfe bei der Verwaltung von Wasserressourcen</a:t>
            </a:r>
          </a:p>
          <a:p>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C0EC39-E1D8-4F61-9507-83E5DC4990C1}" type="slidenum">
              <a:rPr lang="en-GB" smtClean="0"/>
              <a:t>4</a:t>
            </a:fld>
            <a:endParaRPr lang="en-GB"/>
          </a:p>
        </p:txBody>
      </p:sp>
    </p:spTree>
    <p:extLst>
      <p:ext uri="{BB962C8B-B14F-4D97-AF65-F5344CB8AC3E}">
        <p14:creationId xmlns:p14="http://schemas.microsoft.com/office/powerpoint/2010/main" val="340483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u="sng" dirty="0"/>
              <a:t>Folie 5 'Navigation und </a:t>
            </a:r>
            <a:r>
              <a:rPr lang="de-DE" b="1" u="sng" dirty="0" smtClean="0"/>
              <a:t>Positionsbestimmung‚</a:t>
            </a:r>
          </a:p>
          <a:p>
            <a:endParaRPr lang="de-DE" dirty="0"/>
          </a:p>
          <a:p>
            <a:r>
              <a:rPr lang="de-DE" dirty="0"/>
              <a:t>In Autos, Flugzeugen und Smartphones (und vielen anderen Geräten) gibt es kleine Chips, die mit Satelliten kommunizieren können. Dies wird allgemein als Global </a:t>
            </a:r>
            <a:r>
              <a:rPr lang="de-DE" dirty="0" err="1"/>
              <a:t>Positioning</a:t>
            </a:r>
            <a:r>
              <a:rPr lang="de-DE" dirty="0"/>
              <a:t> System oder GPS bezeichnet; das europäische System wird "Galileo" genannt. Ein kleiner Chip sendet Signale an Satelliten, und diese Satelliten können erkennen, wie weit das Telefon entfernt ist und wo es sich genau auf der Erde befindet. Die Software im Smartphone überträgt die Position auf eine Karte und sagt Ihnen, wohin Sie gehen müssen.</a:t>
            </a:r>
          </a:p>
          <a:p>
            <a:r>
              <a:rPr lang="de-DE" dirty="0"/>
              <a:t>Dies hilft den Menschen, dorthin zu gelangen, wo sie vorher noch nie gewesen sind und den Weg dahin nicht kennen. Für Flugzeuge bedeutet es auch, dass Flüge verfolgt werden können, wenn sie über weite Strecken über Wasser fliegen. Oder auch nachts, wenn es nicht möglich ist, Gebäude oder Landschaften zu erkennen, damit jeder auf dem schnellsten und sichersten Weg an sein Ziel kommt.</a:t>
            </a:r>
          </a:p>
          <a:p>
            <a:r>
              <a:rPr lang="de-DE" dirty="0"/>
              <a:t>Hintergrundinformationen zu Galileo: </a:t>
            </a:r>
            <a:r>
              <a:rPr lang="de-DE" u="sng" dirty="0">
                <a:hlinkClick r:id="rId3"/>
              </a:rPr>
              <a:t>https://www.esa.int/Applications/Navigation/Galileo</a:t>
            </a:r>
            <a:endParaRPr lang="de-DE" dirty="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5C0EC39-E1D8-4F61-9507-83E5DC4990C1}" type="slidenum">
              <a:rPr lang="en-GB" smtClean="0"/>
              <a:t>5</a:t>
            </a:fld>
            <a:endParaRPr lang="en-GB"/>
          </a:p>
        </p:txBody>
      </p:sp>
    </p:spTree>
    <p:extLst>
      <p:ext uri="{BB962C8B-B14F-4D97-AF65-F5344CB8AC3E}">
        <p14:creationId xmlns:p14="http://schemas.microsoft.com/office/powerpoint/2010/main" val="340483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Folie 6 'Menschen </a:t>
            </a:r>
            <a:r>
              <a:rPr lang="de-DE" b="1" u="sng" dirty="0" smtClean="0"/>
              <a:t>verbinden‚</a:t>
            </a:r>
          </a:p>
          <a:p>
            <a:endParaRPr lang="de-DE" dirty="0"/>
          </a:p>
          <a:p>
            <a:r>
              <a:rPr lang="de-DE" dirty="0"/>
              <a:t>Nach Angaben der UNESCO ist nur etwas mehr als die Hälfte der Haushalte weltweit an das Internet angeschlossen (</a:t>
            </a:r>
            <a:r>
              <a:rPr lang="de-DE" u="sng" dirty="0">
                <a:hlinkClick r:id="rId3"/>
              </a:rPr>
              <a:t>https://en.unesco.org/news/new-report-global-broadband-access-underscores-urgent-need-reach-half-world-still-unconnected</a:t>
            </a:r>
            <a:r>
              <a:rPr lang="de-DE" dirty="0"/>
              <a:t>)</a:t>
            </a:r>
          </a:p>
          <a:p>
            <a:r>
              <a:rPr lang="de-DE" dirty="0"/>
              <a:t>Für die meisten von uns ist es selbstverständlich, </a:t>
            </a:r>
            <a:r>
              <a:rPr lang="de-DE" dirty="0" err="1"/>
              <a:t>daß</a:t>
            </a:r>
            <a:r>
              <a:rPr lang="de-DE" dirty="0"/>
              <a:t> wir zu Hause, am Arbeitsplatz oder in den Geschäften, die wir besuchen, auf eine </a:t>
            </a:r>
            <a:r>
              <a:rPr lang="de-DE" dirty="0" err="1"/>
              <a:t>WiFi</a:t>
            </a:r>
            <a:r>
              <a:rPr lang="de-DE" dirty="0"/>
              <a:t>- oder Datenverbindung zugreifen können. Für andere Bereiche können Satelliten die Internetanbindung herstellen und es gibt mehrere spannende Projekte dazu. </a:t>
            </a:r>
            <a:r>
              <a:rPr lang="de-DE" i="1" dirty="0"/>
              <a:t>Zum Beispiel </a:t>
            </a:r>
            <a:r>
              <a:rPr lang="de-DE" i="1" dirty="0" err="1"/>
              <a:t>OneWeb</a:t>
            </a:r>
            <a:r>
              <a:rPr lang="de-DE" i="1" dirty="0"/>
              <a:t>, das eine riesige Konstellation von Tausenden von Satelliten aufbauen wird, um Menschen auf der ganzen Welt zu verbinden und miteinander zu kommunizieren.</a:t>
            </a:r>
            <a:endParaRPr lang="de-DE" dirty="0"/>
          </a:p>
          <a:p>
            <a:r>
              <a:rPr lang="de-DE" dirty="0"/>
              <a:t>Satelliten-Breitbandpolitik in Europa (Europäische Kommission): </a:t>
            </a:r>
            <a:r>
              <a:rPr lang="de-DE" u="sng" dirty="0">
                <a:hlinkClick r:id="rId4"/>
              </a:rPr>
              <a:t>https://ec.europa.eu/digital-single-market/en/broadband-all-satellite</a:t>
            </a:r>
            <a:endParaRPr lang="de-DE" dirty="0"/>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65C0EC39-E1D8-4F61-9507-83E5DC4990C1}" type="slidenum">
              <a:rPr lang="en-GB" smtClean="0"/>
              <a:t>6</a:t>
            </a:fld>
            <a:endParaRPr lang="en-GB"/>
          </a:p>
        </p:txBody>
      </p:sp>
    </p:spTree>
    <p:extLst>
      <p:ext uri="{BB962C8B-B14F-4D97-AF65-F5344CB8AC3E}">
        <p14:creationId xmlns:p14="http://schemas.microsoft.com/office/powerpoint/2010/main" val="385423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Folie 7 </a:t>
            </a:r>
            <a:r>
              <a:rPr lang="de-DE" b="1" u="sng" dirty="0" smtClean="0"/>
              <a:t>'Wettervorhersage‚</a:t>
            </a:r>
          </a:p>
          <a:p>
            <a:endParaRPr lang="de-DE" dirty="0"/>
          </a:p>
          <a:p>
            <a:r>
              <a:rPr lang="de-DE" dirty="0"/>
              <a:t>Satelliten sammeln Unmengen von Daten über Temperatur, Niederschlag, Wolkenbewegung und Windrichtung. Wenn diese Daten analysiert werden, kann das Wetter vorhergesagt werden (auch wenn die Vorhersage nicht immer perfekt ist).</a:t>
            </a:r>
          </a:p>
          <a:p>
            <a:r>
              <a:rPr lang="de-DE" dirty="0"/>
              <a:t>Seit dem Start des ersten </a:t>
            </a:r>
            <a:r>
              <a:rPr lang="de-DE" dirty="0" err="1"/>
              <a:t>MetOp</a:t>
            </a:r>
            <a:r>
              <a:rPr lang="de-DE" dirty="0"/>
              <a:t>-Satelliten im Jahr 2006 hat das </a:t>
            </a:r>
            <a:r>
              <a:rPr lang="de-DE" dirty="0" err="1"/>
              <a:t>MetOp</a:t>
            </a:r>
            <a:r>
              <a:rPr lang="de-DE" dirty="0"/>
              <a:t>-Programm den größten positiven Einfluss auf die Optimierung der Wettervorhersagen von 12 Stunden auf 10 Tage im Voraus gehabt!</a:t>
            </a:r>
          </a:p>
          <a:p>
            <a:r>
              <a:rPr lang="de-DE" b="1" dirty="0"/>
              <a:t>Klimawandel &amp; Notfall-Anwendungen</a:t>
            </a:r>
            <a:endParaRPr lang="de-DE" dirty="0"/>
          </a:p>
          <a:p>
            <a:r>
              <a:rPr lang="de-DE" dirty="0"/>
              <a:t>- Nachhaltigkeit / Klimawandel: Überwachung von Gasen in unserer Atmosphäre, Messung der Meeresspiegel und polaren Eiskappen; zum Beispiel:  </a:t>
            </a:r>
          </a:p>
          <a:p>
            <a:r>
              <a:rPr lang="de-DE" dirty="0"/>
              <a:t>- </a:t>
            </a:r>
            <a:r>
              <a:rPr lang="de-DE" dirty="0" err="1"/>
              <a:t>Galileo's</a:t>
            </a:r>
            <a:r>
              <a:rPr lang="de-DE" dirty="0"/>
              <a:t> Such- und Rettungsdienst </a:t>
            </a:r>
          </a:p>
          <a:p>
            <a:r>
              <a:rPr lang="de-DE" dirty="0"/>
              <a:t>- Notfalldienste durch Copernicus </a:t>
            </a:r>
            <a:r>
              <a:rPr lang="de-DE" dirty="0" err="1"/>
              <a:t>Sentinel</a:t>
            </a:r>
            <a:r>
              <a:rPr lang="de-DE" dirty="0"/>
              <a:t> </a:t>
            </a:r>
          </a:p>
          <a:p>
            <a:r>
              <a:rPr lang="de-DE" dirty="0"/>
              <a:t>- Schutz unserer Wälder (</a:t>
            </a:r>
            <a:r>
              <a:rPr lang="de-DE" dirty="0" err="1"/>
              <a:t>Starling</a:t>
            </a:r>
            <a:r>
              <a:rPr lang="de-DE" dirty="0"/>
              <a:t>)</a:t>
            </a:r>
          </a:p>
          <a:p>
            <a:r>
              <a:rPr lang="de-DE" dirty="0"/>
              <a:t>- Rettungseinsätze in entlegenen Gebieten </a:t>
            </a:r>
          </a:p>
          <a:p>
            <a:r>
              <a:rPr lang="de-DE" dirty="0"/>
              <a:t>- Unterstützung von humanitären Organisationen bei Naturkatastrophen </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65C0EC39-E1D8-4F61-9507-83E5DC4990C1}" type="slidenum">
              <a:rPr lang="en-GB" smtClean="0"/>
              <a:t>7</a:t>
            </a:fld>
            <a:endParaRPr lang="en-GB"/>
          </a:p>
        </p:txBody>
      </p:sp>
    </p:spTree>
    <p:extLst>
      <p:ext uri="{BB962C8B-B14F-4D97-AF65-F5344CB8AC3E}">
        <p14:creationId xmlns:p14="http://schemas.microsoft.com/office/powerpoint/2010/main" val="313460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Folie 8 'Internationaler </a:t>
            </a:r>
            <a:r>
              <a:rPr lang="de-DE" b="1" u="sng" dirty="0" smtClean="0"/>
              <a:t>Zahlungsverkehr‚</a:t>
            </a:r>
          </a:p>
          <a:p>
            <a:endParaRPr lang="de-DE" dirty="0"/>
          </a:p>
          <a:p>
            <a:r>
              <a:rPr lang="de-DE" dirty="0"/>
              <a:t>Haben Sie sich jemals gefragt, wie Geld von Ihrem Bankkonto in die Kasse eines Händlers überwiesen wird? Wahrscheinlich nicht. Wenn Sie Ihre Karte verwenden, wird eine Satellitenverbindung zwischen dem Geschäft und Ihrer Bank hergestellt. Satelliten im Weltraum ermöglichen Ihren Einkauf, ohne dass Sie am Geldautomaten anhalten müssen!</a:t>
            </a:r>
          </a:p>
          <a:p>
            <a:endParaRPr lang="de-DE" dirty="0"/>
          </a:p>
        </p:txBody>
      </p:sp>
      <p:sp>
        <p:nvSpPr>
          <p:cNvPr id="4" name="Foliennummernplatzhalter 3"/>
          <p:cNvSpPr>
            <a:spLocks noGrp="1"/>
          </p:cNvSpPr>
          <p:nvPr>
            <p:ph type="sldNum" sz="quarter" idx="10"/>
          </p:nvPr>
        </p:nvSpPr>
        <p:spPr/>
        <p:txBody>
          <a:bodyPr/>
          <a:lstStyle/>
          <a:p>
            <a:fld id="{65C0EC39-E1D8-4F61-9507-83E5DC4990C1}" type="slidenum">
              <a:rPr lang="en-GB" smtClean="0"/>
              <a:t>8</a:t>
            </a:fld>
            <a:endParaRPr lang="en-GB"/>
          </a:p>
        </p:txBody>
      </p:sp>
    </p:spTree>
    <p:extLst>
      <p:ext uri="{BB962C8B-B14F-4D97-AF65-F5344CB8AC3E}">
        <p14:creationId xmlns:p14="http://schemas.microsoft.com/office/powerpoint/2010/main" val="3134608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Folie 9 'Schutz der </a:t>
            </a:r>
            <a:r>
              <a:rPr lang="de-DE" b="1" u="sng" dirty="0" smtClean="0"/>
              <a:t>Regenwälder‘</a:t>
            </a:r>
          </a:p>
          <a:p>
            <a:endParaRPr lang="de-DE" dirty="0"/>
          </a:p>
          <a:p>
            <a:r>
              <a:rPr lang="de-DE" b="1" dirty="0"/>
              <a:t>Nutella und Kaffee</a:t>
            </a:r>
            <a:endParaRPr lang="de-DE" dirty="0"/>
          </a:p>
          <a:p>
            <a:r>
              <a:rPr lang="de-DE" dirty="0"/>
              <a:t>Es gibt einige Produkte, die sehr beliebt sind, aber nur in einigen Teilen der Welt angebaut werden können. Zum Beispiel Kaffeebohnen und vor allem Palmöl. Palmöl ist eine Zutat in vielen Lebensmitteln, wie zum Beispiel Nutella. Es ist das, was Nutella so cremig macht. Weil Palmöl so beliebt ist, sind die Menschen bereit, große Teile des Regenwaldes abzuholzen, um Platz für den Anbau von mehr Palmöl zu schaffen. Häufig ist dies illegal.</a:t>
            </a:r>
          </a:p>
          <a:p>
            <a:r>
              <a:rPr lang="de-DE" dirty="0"/>
              <a:t>Mit Erdbeobachtungssatelliten sind wir in der Lage, zu verfolgen, wo Wälder abgeholzt werden. Wir können den örtlichen Unternehmen oder Behörden sagen, wo sie suchen müssen, um die illegale Abholzung des Regenwalds zu stoppen.</a:t>
            </a:r>
          </a:p>
          <a:p>
            <a:r>
              <a:rPr lang="de-DE" dirty="0"/>
              <a:t>Hintergrund zu </a:t>
            </a:r>
            <a:r>
              <a:rPr lang="de-DE" dirty="0" err="1"/>
              <a:t>Starling</a:t>
            </a:r>
            <a:r>
              <a:rPr lang="de-DE" dirty="0"/>
              <a:t>: </a:t>
            </a:r>
            <a:r>
              <a:rPr lang="de-DE" u="sng" dirty="0">
                <a:hlinkClick r:id="rId3"/>
              </a:rPr>
              <a:t>https://www.intelligence-airbusds.com/monitoring-services-for-agriculture/#starling</a:t>
            </a:r>
            <a:endParaRPr lang="de-DE" dirty="0"/>
          </a:p>
          <a:p>
            <a:r>
              <a:rPr lang="de-DE" dirty="0"/>
              <a:t> </a:t>
            </a:r>
          </a:p>
          <a:p>
            <a:r>
              <a:rPr lang="de-DE" b="1" dirty="0"/>
              <a:t>Forstwirtschaft</a:t>
            </a:r>
            <a:endParaRPr lang="de-DE" dirty="0"/>
          </a:p>
          <a:p>
            <a:r>
              <a:rPr lang="de-DE" dirty="0" err="1"/>
              <a:t>Starling</a:t>
            </a:r>
            <a:r>
              <a:rPr lang="de-DE" dirty="0"/>
              <a:t> ist ein privates und unabhängiges Instrument, das es Unternehmen ermöglicht, die Umsetzung ihrer Waldpolitik zu überwachen. Dazu wird die Veränderung des Waldbewuchses über eine längere Zeitspanne verfolgt. Nestlé nutzt das </a:t>
            </a:r>
            <a:r>
              <a:rPr lang="de-DE" dirty="0" err="1"/>
              <a:t>Starling</a:t>
            </a:r>
            <a:r>
              <a:rPr lang="de-DE" dirty="0"/>
              <a:t>-System zur Überwachung ihrer gesamten Palmöl-Lieferkette. </a:t>
            </a:r>
            <a:r>
              <a:rPr lang="de-DE" dirty="0" err="1"/>
              <a:t>Starling</a:t>
            </a:r>
            <a:r>
              <a:rPr lang="de-DE" dirty="0"/>
              <a:t> hilft Nestlé, besser zu verstehen, wo Entwaldung stattfindet, was sie antreibt und wer daran beteiligt ist.  </a:t>
            </a:r>
          </a:p>
          <a:p>
            <a:endParaRPr lang="de-DE" dirty="0"/>
          </a:p>
        </p:txBody>
      </p:sp>
      <p:sp>
        <p:nvSpPr>
          <p:cNvPr id="4" name="Foliennummernplatzhalter 3"/>
          <p:cNvSpPr>
            <a:spLocks noGrp="1"/>
          </p:cNvSpPr>
          <p:nvPr>
            <p:ph type="sldNum" sz="quarter" idx="10"/>
          </p:nvPr>
        </p:nvSpPr>
        <p:spPr/>
        <p:txBody>
          <a:bodyPr/>
          <a:lstStyle/>
          <a:p>
            <a:fld id="{65C0EC39-E1D8-4F61-9507-83E5DC4990C1}" type="slidenum">
              <a:rPr lang="en-GB" smtClean="0"/>
              <a:t>9</a:t>
            </a:fld>
            <a:endParaRPr lang="en-GB"/>
          </a:p>
        </p:txBody>
      </p:sp>
    </p:spTree>
    <p:extLst>
      <p:ext uri="{BB962C8B-B14F-4D97-AF65-F5344CB8AC3E}">
        <p14:creationId xmlns:p14="http://schemas.microsoft.com/office/powerpoint/2010/main" val="3134608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cstate="screen">
            <a:lum/>
            <a:extLst>
              <a:ext uri="{28A0092B-C50C-407E-A947-70E740481C1C}">
                <a14:useLocalDpi xmlns:a14="http://schemas.microsoft.com/office/drawing/2010/main"/>
              </a:ext>
            </a:extLst>
          </a:blip>
          <a:srcRect/>
          <a:stretch>
            <a:fillRect b="20000"/>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xmlns="" id="{C290E6F2-F047-7B46-8E8D-8AC608662F12}"/>
              </a:ext>
            </a:extLst>
          </p:cNvPr>
          <p:cNvSpPr/>
          <p:nvPr userDrawn="1"/>
        </p:nvSpPr>
        <p:spPr>
          <a:xfrm>
            <a:off x="0" y="3586038"/>
            <a:ext cx="12192000" cy="1825985"/>
          </a:xfrm>
          <a:prstGeom prst="rect">
            <a:avLst/>
          </a:prstGeom>
          <a:gradFill flip="none" rotWithShape="1">
            <a:gsLst>
              <a:gs pos="0">
                <a:schemeClr val="tx2">
                  <a:alpha val="0"/>
                </a:schemeClr>
              </a:gs>
              <a:gs pos="100000">
                <a:schemeClr val="tx2">
                  <a:alpha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sp>
        <p:nvSpPr>
          <p:cNvPr id="3" name="Text Placeholder 2"/>
          <p:cNvSpPr>
            <a:spLocks noGrp="1"/>
          </p:cNvSpPr>
          <p:nvPr userDrawn="1">
            <p:ph type="body" sz="quarter" idx="10"/>
          </p:nvPr>
        </p:nvSpPr>
        <p:spPr bwMode="white">
          <a:xfrm>
            <a:off x="3305016" y="5625554"/>
            <a:ext cx="5139060" cy="795600"/>
          </a:xfrm>
        </p:spPr>
        <p:txBody>
          <a:bodyPr/>
          <a:lstStyle>
            <a:lvl1pPr marL="0" indent="0">
              <a:buNone/>
              <a:defRPr sz="1300">
                <a:solidFill>
                  <a:schemeClr val="bg1"/>
                </a:solidFill>
              </a:defRPr>
            </a:lvl1pPr>
          </a:lstStyle>
          <a:p>
            <a:pPr lvl="0"/>
            <a:r>
              <a:rPr lang="de-DE" noProof="0" smtClean="0"/>
              <a:t>Textmasterformat bearbeiten</a:t>
            </a:r>
          </a:p>
        </p:txBody>
      </p:sp>
      <p:sp>
        <p:nvSpPr>
          <p:cNvPr id="12"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bg1"/>
                </a:solidFill>
              </a:defRPr>
            </a:lvl1pPr>
          </a:lstStyle>
          <a:p>
            <a:pPr lvl="0"/>
            <a:r>
              <a:rPr lang="de-DE" altLang="de-DE" noProof="0" smtClean="0"/>
              <a:t>Titelmasterformat durch Klicken bearbeiten</a:t>
            </a:r>
            <a:endParaRPr lang="en-GB" altLang="de-DE" noProof="0"/>
          </a:p>
        </p:txBody>
      </p:sp>
      <p:sp>
        <p:nvSpPr>
          <p:cNvPr id="13"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bg1"/>
                </a:solidFill>
              </a:defRPr>
            </a:lvl1pPr>
          </a:lstStyle>
          <a:p>
            <a:pPr lvl="0"/>
            <a:r>
              <a:rPr lang="de-DE" altLang="de-DE" noProof="0" smtClean="0"/>
              <a:t>Formatvorlage des Untertitelmasters durch Klicken bearbeiten</a:t>
            </a:r>
            <a:endParaRPr lang="en-GB" altLang="de-DE" noProof="0"/>
          </a:p>
        </p:txBody>
      </p:sp>
      <p:grpSp>
        <p:nvGrpSpPr>
          <p:cNvPr id="10" name="Group 14">
            <a:extLst>
              <a:ext uri="{FF2B5EF4-FFF2-40B4-BE49-F238E27FC236}">
                <a16:creationId xmlns:a16="http://schemas.microsoft.com/office/drawing/2014/main" xmlns="" id="{5AB15939-5E00-1541-A286-A7FA1D8FCDB8}"/>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14" name="Freeform 5">
              <a:extLst>
                <a:ext uri="{FF2B5EF4-FFF2-40B4-BE49-F238E27FC236}">
                  <a16:creationId xmlns:a16="http://schemas.microsoft.com/office/drawing/2014/main" xmlns="" id="{D28E77BC-BD0F-7F48-9617-FC4F28F5B5C0}"/>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5" name="Rectangle 6">
              <a:extLst>
                <a:ext uri="{FF2B5EF4-FFF2-40B4-BE49-F238E27FC236}">
                  <a16:creationId xmlns:a16="http://schemas.microsoft.com/office/drawing/2014/main" xmlns="" id="{9CA651DB-25D4-8647-91E2-0F4861AE0A45}"/>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Freeform 7">
              <a:extLst>
                <a:ext uri="{FF2B5EF4-FFF2-40B4-BE49-F238E27FC236}">
                  <a16:creationId xmlns:a16="http://schemas.microsoft.com/office/drawing/2014/main" xmlns="" id="{1D4D2CD1-37E4-6E46-B7B6-6AEB592EF0B8}"/>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8">
              <a:extLst>
                <a:ext uri="{FF2B5EF4-FFF2-40B4-BE49-F238E27FC236}">
                  <a16:creationId xmlns:a16="http://schemas.microsoft.com/office/drawing/2014/main" xmlns="" id="{A8083FA7-BD29-3C42-9575-25E6020D1338}"/>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9">
              <a:extLst>
                <a:ext uri="{FF2B5EF4-FFF2-40B4-BE49-F238E27FC236}">
                  <a16:creationId xmlns:a16="http://schemas.microsoft.com/office/drawing/2014/main" xmlns="" id="{2F7C2D53-0CA3-4F4B-9290-7A82093F4F6E}"/>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10">
              <a:extLst>
                <a:ext uri="{FF2B5EF4-FFF2-40B4-BE49-F238E27FC236}">
                  <a16:creationId xmlns:a16="http://schemas.microsoft.com/office/drawing/2014/main" xmlns="" id="{EFA60F35-0B8F-E140-8BEE-DD3D86E743DE}"/>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pic>
        <p:nvPicPr>
          <p:cNvPr id="24" name="Grafik 23">
            <a:extLst>
              <a:ext uri="{FF2B5EF4-FFF2-40B4-BE49-F238E27FC236}">
                <a16:creationId xmlns:a16="http://schemas.microsoft.com/office/drawing/2014/main" xmlns="" id="{1C754668-93E8-C444-9BC6-9E67C4B5330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402286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nd three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3600000"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3" name="Inhaltsplatzhalter 2"/>
          <p:cNvSpPr>
            <a:spLocks noGrp="1"/>
          </p:cNvSpPr>
          <p:nvPr>
            <p:ph idx="17" hasCustomPrompt="1"/>
          </p:nvPr>
        </p:nvSpPr>
        <p:spPr>
          <a:xfrm>
            <a:off x="4294750" y="1565999"/>
            <a:ext cx="3600000"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Inhaltsplatzhalter 2"/>
          <p:cNvSpPr>
            <a:spLocks noGrp="1"/>
          </p:cNvSpPr>
          <p:nvPr>
            <p:ph idx="18" hasCustomPrompt="1"/>
          </p:nvPr>
        </p:nvSpPr>
        <p:spPr>
          <a:xfrm>
            <a:off x="8117096" y="1569245"/>
            <a:ext cx="3600000" cy="4307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0" name="Slide Number Placeholder 5">
            <a:extLst>
              <a:ext uri="{FF2B5EF4-FFF2-40B4-BE49-F238E27FC236}">
                <a16:creationId xmlns:a16="http://schemas.microsoft.com/office/drawing/2014/main" xmlns="" id="{6C956BB3-8603-5A44-BE7E-99C59691C458}"/>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31" name="Footer Placeholder 7">
            <a:extLst>
              <a:ext uri="{FF2B5EF4-FFF2-40B4-BE49-F238E27FC236}">
                <a16:creationId xmlns:a16="http://schemas.microsoft.com/office/drawing/2014/main" xmlns="" id="{A4912989-0AAD-B54A-A79C-C3D9DF8E14F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smtClean="0">
                <a:solidFill>
                  <a:srgbClr val="000000">
                    <a:tint val="75000"/>
                  </a:srgbClr>
                </a:solidFill>
              </a:rPr>
              <a:t>Satellites improve life</a:t>
            </a:r>
            <a:endParaRPr lang="en-GB" noProof="0" dirty="0"/>
          </a:p>
        </p:txBody>
      </p:sp>
      <p:sp>
        <p:nvSpPr>
          <p:cNvPr id="32" name="Date Placeholder 6">
            <a:extLst>
              <a:ext uri="{FF2B5EF4-FFF2-40B4-BE49-F238E27FC236}">
                <a16:creationId xmlns:a16="http://schemas.microsoft.com/office/drawing/2014/main" xmlns="" id="{2E5B938F-8E07-4F46-8B60-14E31C21CC1B}"/>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fld id="{9FB3C3BF-BE8F-41FB-888D-09564F8F959C}" type="datetime1">
              <a:rPr lang="en-US" noProof="0" smtClean="0"/>
              <a:t>9/22/2020</a:t>
            </a:fld>
            <a:endParaRPr lang="en-GB" noProof="0"/>
          </a:p>
        </p:txBody>
      </p:sp>
    </p:spTree>
    <p:extLst>
      <p:ext uri="{BB962C8B-B14F-4D97-AF65-F5344CB8AC3E}">
        <p14:creationId xmlns:p14="http://schemas.microsoft.com/office/powerpoint/2010/main" val="249915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bwMode="gray">
          <a:xfrm>
            <a:off x="0" y="0"/>
            <a:ext cx="12192000" cy="6858000"/>
          </a:xfrm>
        </p:spPr>
        <p:txBody>
          <a:bodyPr/>
          <a:lstStyle>
            <a:lvl1pPr marL="0" indent="0" algn="ctr">
              <a:buNone/>
              <a:defRPr/>
            </a:lvl1pPr>
          </a:lstStyle>
          <a:p>
            <a:r>
              <a:rPr lang="en-GB" noProof="0" dirty="0"/>
              <a:t>Click to insert picture</a:t>
            </a:r>
          </a:p>
        </p:txBody>
      </p:sp>
      <p:sp>
        <p:nvSpPr>
          <p:cNvPr id="122" name="Bildplatzhalter 121">
            <a:extLst>
              <a:ext uri="{FF2B5EF4-FFF2-40B4-BE49-F238E27FC236}">
                <a16:creationId xmlns:a16="http://schemas.microsoft.com/office/drawing/2014/main" xmlns="" id="{3C3F02D8-7128-494F-9576-E9B7758B2F9E}"/>
              </a:ext>
            </a:extLst>
          </p:cNvPr>
          <p:cNvSpPr>
            <a:spLocks noGrp="1" noChangeAspect="1"/>
          </p:cNvSpPr>
          <p:nvPr>
            <p:ph type="pic" sz="quarter" idx="15" hasCustomPrompt="1"/>
          </p:nvPr>
        </p:nvSpPr>
        <p:spPr>
          <a:xfrm>
            <a:off x="10846793" y="6465066"/>
            <a:ext cx="1089504" cy="2016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noProof="0"/>
              <a:t> </a:t>
            </a:r>
          </a:p>
        </p:txBody>
      </p:sp>
      <p:sp>
        <p:nvSpPr>
          <p:cNvPr id="10"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GB" noProof="0"/>
              <a:t>[Insert confidentiality here]</a:t>
            </a:r>
          </a:p>
        </p:txBody>
      </p:sp>
      <p:sp>
        <p:nvSpPr>
          <p:cNvPr id="15" name="Slide Number Placeholder 5">
            <a:extLst>
              <a:ext uri="{FF2B5EF4-FFF2-40B4-BE49-F238E27FC236}">
                <a16:creationId xmlns:a16="http://schemas.microsoft.com/office/drawing/2014/main" xmlns="" id="{7FDC0299-9721-DE42-83F7-A4BAE9D849C8}"/>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16" name="Footer Placeholder 7">
            <a:extLst>
              <a:ext uri="{FF2B5EF4-FFF2-40B4-BE49-F238E27FC236}">
                <a16:creationId xmlns:a16="http://schemas.microsoft.com/office/drawing/2014/main" xmlns="" id="{6078308E-3369-4248-B47D-B9E4B48FD74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smtClean="0">
                <a:solidFill>
                  <a:srgbClr val="000000">
                    <a:tint val="75000"/>
                  </a:srgbClr>
                </a:solidFill>
              </a:rPr>
              <a:t>Satellites improve life</a:t>
            </a:r>
            <a:endParaRPr lang="en-GB" noProof="0"/>
          </a:p>
        </p:txBody>
      </p:sp>
      <p:sp>
        <p:nvSpPr>
          <p:cNvPr id="17" name="Date Placeholder 6">
            <a:extLst>
              <a:ext uri="{FF2B5EF4-FFF2-40B4-BE49-F238E27FC236}">
                <a16:creationId xmlns:a16="http://schemas.microsoft.com/office/drawing/2014/main" xmlns="" id="{99F148FA-66D3-0B40-9D16-594F7CFB77C3}"/>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fld id="{7D3A4A9C-26C1-4787-9AA9-CDADC748EFFA}" type="datetime1">
              <a:rPr lang="en-US" noProof="0" smtClean="0"/>
              <a:t>9/22/2020</a:t>
            </a:fld>
            <a:endParaRPr lang="en-GB" noProof="0"/>
          </a:p>
        </p:txBody>
      </p:sp>
      <p:sp>
        <p:nvSpPr>
          <p:cNvPr id="8" name="Bildplatzhalter 121">
            <a:extLst>
              <a:ext uri="{FF2B5EF4-FFF2-40B4-BE49-F238E27FC236}">
                <a16:creationId xmlns:a16="http://schemas.microsoft.com/office/drawing/2014/main" xmlns="" id="{A9848D8D-F0D1-FC48-A714-385A5CD8EB72}"/>
              </a:ext>
            </a:extLst>
          </p:cNvPr>
          <p:cNvSpPr>
            <a:spLocks noGrp="1"/>
          </p:cNvSpPr>
          <p:nvPr>
            <p:ph type="pic" sz="quarter" idx="16" hasCustomPrompt="1"/>
          </p:nvPr>
        </p:nvSpPr>
        <p:spPr>
          <a:xfrm>
            <a:off x="9276677" y="6457707"/>
            <a:ext cx="1089504" cy="216000"/>
          </a:xfrm>
          <a: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lvl1pPr marL="0" indent="0">
              <a:buNone/>
              <a:defRPr/>
            </a:lvl1pPr>
          </a:lstStyle>
          <a:p>
            <a:r>
              <a:rPr lang="en-GB" noProof="0"/>
              <a:t> </a:t>
            </a:r>
          </a:p>
        </p:txBody>
      </p:sp>
    </p:spTree>
    <p:extLst>
      <p:ext uri="{BB962C8B-B14F-4D97-AF65-F5344CB8AC3E}">
        <p14:creationId xmlns:p14="http://schemas.microsoft.com/office/powerpoint/2010/main" val="123785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 white logo">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bwMode="gray">
          <a:xfrm>
            <a:off x="0" y="0"/>
            <a:ext cx="12192000" cy="6858000"/>
          </a:xfrm>
        </p:spPr>
        <p:txBody>
          <a:bodyPr/>
          <a:lstStyle>
            <a:lvl1pPr marL="0" indent="0" algn="ctr">
              <a:buNone/>
              <a:defRPr/>
            </a:lvl1pPr>
          </a:lstStyle>
          <a:p>
            <a:r>
              <a:rPr lang="en-GB" noProof="0" dirty="0"/>
              <a:t>Click to insert picture</a:t>
            </a:r>
          </a:p>
        </p:txBody>
      </p:sp>
      <p:sp>
        <p:nvSpPr>
          <p:cNvPr id="10"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GB" noProof="0"/>
              <a:t>[Insert confidentiality here]</a:t>
            </a:r>
          </a:p>
        </p:txBody>
      </p:sp>
      <p:sp>
        <p:nvSpPr>
          <p:cNvPr id="15" name="Slide Number Placeholder 5">
            <a:extLst>
              <a:ext uri="{FF2B5EF4-FFF2-40B4-BE49-F238E27FC236}">
                <a16:creationId xmlns:a16="http://schemas.microsoft.com/office/drawing/2014/main" xmlns="" id="{1BBC72F3-43B9-A846-AFBF-2C02D072D499}"/>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16" name="Footer Placeholder 7">
            <a:extLst>
              <a:ext uri="{FF2B5EF4-FFF2-40B4-BE49-F238E27FC236}">
                <a16:creationId xmlns:a16="http://schemas.microsoft.com/office/drawing/2014/main" xmlns="" id="{E485CA81-90F3-254B-99D5-C353D885A64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smtClean="0">
                <a:solidFill>
                  <a:srgbClr val="000000">
                    <a:tint val="75000"/>
                  </a:srgbClr>
                </a:solidFill>
              </a:rPr>
              <a:t>Satellites improve life</a:t>
            </a:r>
            <a:endParaRPr lang="en-GB" noProof="0"/>
          </a:p>
        </p:txBody>
      </p:sp>
      <p:sp>
        <p:nvSpPr>
          <p:cNvPr id="17" name="Date Placeholder 6">
            <a:extLst>
              <a:ext uri="{FF2B5EF4-FFF2-40B4-BE49-F238E27FC236}">
                <a16:creationId xmlns:a16="http://schemas.microsoft.com/office/drawing/2014/main" xmlns="" id="{EA0ED320-E4AE-624B-95BA-82C3ADD31910}"/>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fld id="{3DBBE9F5-7E9B-4E8A-AB52-CE3FF505F996}" type="datetime1">
              <a:rPr lang="en-US" noProof="0" smtClean="0"/>
              <a:t>9/22/2020</a:t>
            </a:fld>
            <a:endParaRPr lang="en-GB" noProof="0"/>
          </a:p>
        </p:txBody>
      </p:sp>
      <p:sp>
        <p:nvSpPr>
          <p:cNvPr id="8" name="Bildplatzhalter 121">
            <a:extLst>
              <a:ext uri="{FF2B5EF4-FFF2-40B4-BE49-F238E27FC236}">
                <a16:creationId xmlns:a16="http://schemas.microsoft.com/office/drawing/2014/main" xmlns="" id="{5AE2059C-6F02-D446-8F26-7940ACF89FED}"/>
              </a:ext>
            </a:extLst>
          </p:cNvPr>
          <p:cNvSpPr>
            <a:spLocks noGrp="1" noChangeAspect="1"/>
          </p:cNvSpPr>
          <p:nvPr>
            <p:ph type="pic" sz="quarter" idx="15" hasCustomPrompt="1"/>
          </p:nvPr>
        </p:nvSpPr>
        <p:spPr>
          <a:xfrm>
            <a:off x="10846793" y="6465066"/>
            <a:ext cx="1089504" cy="2016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noProof="0"/>
              <a:t> </a:t>
            </a:r>
          </a:p>
        </p:txBody>
      </p:sp>
      <p:sp>
        <p:nvSpPr>
          <p:cNvPr id="9" name="Bildplatzhalter 121">
            <a:extLst>
              <a:ext uri="{FF2B5EF4-FFF2-40B4-BE49-F238E27FC236}">
                <a16:creationId xmlns:a16="http://schemas.microsoft.com/office/drawing/2014/main" xmlns="" id="{974986FE-D392-A845-9F02-1AF746FDC4C8}"/>
              </a:ext>
            </a:extLst>
          </p:cNvPr>
          <p:cNvSpPr>
            <a:spLocks noGrp="1"/>
          </p:cNvSpPr>
          <p:nvPr>
            <p:ph type="pic" sz="quarter" idx="16" hasCustomPrompt="1"/>
          </p:nvPr>
        </p:nvSpPr>
        <p:spPr>
          <a:xfrm>
            <a:off x="9276677" y="6457866"/>
            <a:ext cx="1089504" cy="216000"/>
          </a:xfrm>
          <a: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lvl1pPr marL="0" indent="0">
              <a:buNone/>
              <a:defRPr/>
            </a:lvl1pPr>
          </a:lstStyle>
          <a:p>
            <a:r>
              <a:rPr lang="en-GB" noProof="0"/>
              <a:t> </a:t>
            </a:r>
          </a:p>
        </p:txBody>
      </p:sp>
    </p:spTree>
    <p:extLst>
      <p:ext uri="{BB962C8B-B14F-4D97-AF65-F5344CB8AC3E}">
        <p14:creationId xmlns:p14="http://schemas.microsoft.com/office/powerpoint/2010/main" val="427352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with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6001"/>
            <a:ext cx="5418000" cy="422840"/>
          </a:xfrm>
        </p:spPr>
        <p:txBody>
          <a:bodyPr/>
          <a:lstStyle>
            <a:lvl1pPr marL="0" indent="0">
              <a:buNone/>
              <a:defRPr b="1"/>
            </a:lvl1pPr>
          </a:lstStyle>
          <a:p>
            <a:pPr lvl="0"/>
            <a:r>
              <a:rPr lang="en-US" dirty="0"/>
              <a:t>Click to edit Master text styles</a:t>
            </a:r>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3" name="Inhaltsplatzhalter 2"/>
          <p:cNvSpPr>
            <a:spLocks noGrp="1"/>
          </p:cNvSpPr>
          <p:nvPr>
            <p:ph idx="17" hasCustomPrompt="1"/>
          </p:nvPr>
        </p:nvSpPr>
        <p:spPr>
          <a:xfrm>
            <a:off x="6301252" y="1566000"/>
            <a:ext cx="5418347" cy="422841"/>
          </a:xfrm>
        </p:spPr>
        <p:txBody>
          <a:bodyPr/>
          <a:lstStyle>
            <a:lvl1pPr marL="0" indent="0">
              <a:buNone/>
              <a:defRPr b="1"/>
            </a:lvl1pPr>
          </a:lstStyle>
          <a:p>
            <a:pPr lvl="0"/>
            <a:r>
              <a:rPr lang="en-US" dirty="0"/>
              <a:t>Click to edit Master text styles</a:t>
            </a:r>
          </a:p>
        </p:txBody>
      </p:sp>
      <p:sp>
        <p:nvSpPr>
          <p:cNvPr id="5" name="Picture Placeholder 4"/>
          <p:cNvSpPr>
            <a:spLocks noGrp="1"/>
          </p:cNvSpPr>
          <p:nvPr>
            <p:ph type="pic" sz="quarter" idx="18" hasCustomPrompt="1"/>
          </p:nvPr>
        </p:nvSpPr>
        <p:spPr>
          <a:xfrm>
            <a:off x="479423" y="2060849"/>
            <a:ext cx="5418000" cy="3462791"/>
          </a:xfrm>
        </p:spPr>
        <p:txBody>
          <a:bodyPr/>
          <a:lstStyle>
            <a:lvl1pPr marL="0" indent="0">
              <a:buNone/>
              <a:defRPr/>
            </a:lvl1pPr>
          </a:lstStyle>
          <a:p>
            <a:r>
              <a:rPr lang="en-US" dirty="0"/>
              <a:t>Click icon to add picture</a:t>
            </a:r>
            <a:endParaRPr lang="en-GB" dirty="0"/>
          </a:p>
        </p:txBody>
      </p:sp>
      <p:sp>
        <p:nvSpPr>
          <p:cNvPr id="12" name="Picture Placeholder 4"/>
          <p:cNvSpPr>
            <a:spLocks noGrp="1"/>
          </p:cNvSpPr>
          <p:nvPr>
            <p:ph type="pic" sz="quarter" idx="19" hasCustomPrompt="1"/>
          </p:nvPr>
        </p:nvSpPr>
        <p:spPr>
          <a:xfrm>
            <a:off x="6299397" y="2060848"/>
            <a:ext cx="5418000" cy="3462791"/>
          </a:xfrm>
        </p:spPr>
        <p:txBody>
          <a:bodyPr/>
          <a:lstStyle>
            <a:lvl1pPr marL="0" indent="0">
              <a:buNone/>
              <a:defRPr/>
            </a:lvl1pPr>
          </a:lstStyle>
          <a:p>
            <a:r>
              <a:rPr lang="en-US" dirty="0"/>
              <a:t>Click icon to add picture</a:t>
            </a:r>
            <a:endParaRPr lang="en-GB" dirty="0"/>
          </a:p>
        </p:txBody>
      </p:sp>
      <p:sp>
        <p:nvSpPr>
          <p:cNvPr id="6" name="Text Placeholder 5"/>
          <p:cNvSpPr>
            <a:spLocks noGrp="1"/>
          </p:cNvSpPr>
          <p:nvPr>
            <p:ph type="body" sz="quarter" idx="22" hasCustomPrompt="1"/>
          </p:nvPr>
        </p:nvSpPr>
        <p:spPr>
          <a:xfrm>
            <a:off x="479425" y="5589240"/>
            <a:ext cx="5418138" cy="494060"/>
          </a:xfrm>
        </p:spPr>
        <p:txBody>
          <a:bodyPr/>
          <a:lstStyle>
            <a:lvl1pPr marL="0" indent="0">
              <a:buNone/>
              <a:defRPr/>
            </a:lvl1pPr>
            <a:lvl2pPr marL="180000" indent="0">
              <a:buNone/>
              <a:defRPr/>
            </a:lvl2pPr>
          </a:lstStyle>
          <a:p>
            <a:pPr lvl="0"/>
            <a:r>
              <a:rPr lang="en-US" dirty="0"/>
              <a:t>Click to edit Master text styles</a:t>
            </a:r>
          </a:p>
        </p:txBody>
      </p:sp>
      <p:sp>
        <p:nvSpPr>
          <p:cNvPr id="22" name="Text Placeholder 5"/>
          <p:cNvSpPr>
            <a:spLocks noGrp="1"/>
          </p:cNvSpPr>
          <p:nvPr>
            <p:ph type="body" sz="quarter" idx="23" hasCustomPrompt="1"/>
          </p:nvPr>
        </p:nvSpPr>
        <p:spPr>
          <a:xfrm>
            <a:off x="6299397" y="5589240"/>
            <a:ext cx="5418138" cy="494060"/>
          </a:xfrm>
        </p:spPr>
        <p:txBody>
          <a:bodyPr/>
          <a:lstStyle>
            <a:lvl1pPr marL="0" indent="0">
              <a:buNone/>
              <a:defRPr/>
            </a:lvl1pPr>
            <a:lvl2pPr marL="180000" indent="0">
              <a:buNone/>
              <a:defRPr/>
            </a:lvl2pPr>
          </a:lstStyle>
          <a:p>
            <a:pPr lvl="0"/>
            <a:r>
              <a:rPr lang="en-US" dirty="0"/>
              <a:t>Click to edit Master text styles</a:t>
            </a:r>
          </a:p>
        </p:txBody>
      </p:sp>
      <p:sp>
        <p:nvSpPr>
          <p:cNvPr id="32" name="Slide Number Placeholder 5">
            <a:extLst>
              <a:ext uri="{FF2B5EF4-FFF2-40B4-BE49-F238E27FC236}">
                <a16:creationId xmlns:a16="http://schemas.microsoft.com/office/drawing/2014/main" xmlns="" id="{D8CA4152-0EE4-F04F-8FFC-F3086644B463}"/>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33" name="Footer Placeholder 7">
            <a:extLst>
              <a:ext uri="{FF2B5EF4-FFF2-40B4-BE49-F238E27FC236}">
                <a16:creationId xmlns:a16="http://schemas.microsoft.com/office/drawing/2014/main" xmlns="" id="{2D724885-9764-2C43-B98B-27D34FD243FA}"/>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smtClean="0">
                <a:solidFill>
                  <a:srgbClr val="000000">
                    <a:tint val="75000"/>
                  </a:srgbClr>
                </a:solidFill>
              </a:rPr>
              <a:t>Satellites improve life</a:t>
            </a:r>
            <a:endParaRPr lang="en-GB" noProof="0" dirty="0"/>
          </a:p>
        </p:txBody>
      </p:sp>
      <p:sp>
        <p:nvSpPr>
          <p:cNvPr id="34" name="Date Placeholder 6">
            <a:extLst>
              <a:ext uri="{FF2B5EF4-FFF2-40B4-BE49-F238E27FC236}">
                <a16:creationId xmlns:a16="http://schemas.microsoft.com/office/drawing/2014/main" xmlns="" id="{683454C8-8CFC-2447-87E3-FCED77F62A54}"/>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fld id="{6ECC07DF-13A9-4D7B-BCB5-0E3B26C59812}" type="datetime1">
              <a:rPr lang="en-US" noProof="0" smtClean="0"/>
              <a:t>9/22/2020</a:t>
            </a:fld>
            <a:endParaRPr lang="en-GB" noProof="0"/>
          </a:p>
        </p:txBody>
      </p:sp>
    </p:spTree>
    <p:extLst>
      <p:ext uri="{BB962C8B-B14F-4D97-AF65-F5344CB8AC3E}">
        <p14:creationId xmlns:p14="http://schemas.microsoft.com/office/powerpoint/2010/main" val="1866786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pictures with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5" name="Inhaltsplatzhalter 2"/>
          <p:cNvSpPr>
            <a:spLocks noGrp="1"/>
          </p:cNvSpPr>
          <p:nvPr>
            <p:ph idx="1" hasCustomPrompt="1"/>
          </p:nvPr>
        </p:nvSpPr>
        <p:spPr>
          <a:xfrm>
            <a:off x="481929" y="1566001"/>
            <a:ext cx="3600000" cy="422840"/>
          </a:xfrm>
        </p:spPr>
        <p:txBody>
          <a:bodyPr/>
          <a:lstStyle>
            <a:lvl1pPr marL="0" indent="0">
              <a:buNone/>
              <a:defRPr b="1"/>
            </a:lvl1pPr>
          </a:lstStyle>
          <a:p>
            <a:pPr lvl="0"/>
            <a:r>
              <a:rPr lang="en-US" dirty="0"/>
              <a:t>Click to edit Master text styles</a:t>
            </a:r>
          </a:p>
        </p:txBody>
      </p:sp>
      <p:sp>
        <p:nvSpPr>
          <p:cNvPr id="16" name="Inhaltsplatzhalter 2"/>
          <p:cNvSpPr>
            <a:spLocks noGrp="1"/>
          </p:cNvSpPr>
          <p:nvPr>
            <p:ph idx="17" hasCustomPrompt="1"/>
          </p:nvPr>
        </p:nvSpPr>
        <p:spPr>
          <a:xfrm>
            <a:off x="4296000" y="1566000"/>
            <a:ext cx="3600000" cy="422841"/>
          </a:xfrm>
        </p:spPr>
        <p:txBody>
          <a:bodyPr/>
          <a:lstStyle>
            <a:lvl1pPr marL="0" indent="0">
              <a:buNone/>
              <a:defRPr b="1"/>
            </a:lvl1pPr>
          </a:lstStyle>
          <a:p>
            <a:pPr lvl="0"/>
            <a:r>
              <a:rPr lang="en-US" dirty="0"/>
              <a:t>Click to edit Master text styles</a:t>
            </a:r>
          </a:p>
        </p:txBody>
      </p:sp>
      <p:sp>
        <p:nvSpPr>
          <p:cNvPr id="17" name="Picture Placeholder 4"/>
          <p:cNvSpPr>
            <a:spLocks noGrp="1"/>
          </p:cNvSpPr>
          <p:nvPr>
            <p:ph type="pic" sz="quarter" idx="18" hasCustomPrompt="1"/>
          </p:nvPr>
        </p:nvSpPr>
        <p:spPr>
          <a:xfrm>
            <a:off x="479425" y="2060849"/>
            <a:ext cx="3600000" cy="3462791"/>
          </a:xfrm>
        </p:spPr>
        <p:txBody>
          <a:bodyPr/>
          <a:lstStyle>
            <a:lvl1pPr marL="0" indent="0">
              <a:buNone/>
              <a:defRPr/>
            </a:lvl1pPr>
          </a:lstStyle>
          <a:p>
            <a:r>
              <a:rPr lang="en-US" dirty="0"/>
              <a:t>Click icon to add picture</a:t>
            </a:r>
            <a:endParaRPr lang="en-GB" dirty="0"/>
          </a:p>
        </p:txBody>
      </p:sp>
      <p:sp>
        <p:nvSpPr>
          <p:cNvPr id="18" name="Picture Placeholder 4"/>
          <p:cNvSpPr>
            <a:spLocks noGrp="1"/>
          </p:cNvSpPr>
          <p:nvPr>
            <p:ph type="pic" sz="quarter" idx="19" hasCustomPrompt="1"/>
          </p:nvPr>
        </p:nvSpPr>
        <p:spPr>
          <a:xfrm>
            <a:off x="4294145" y="2060848"/>
            <a:ext cx="3600000" cy="3462791"/>
          </a:xfrm>
        </p:spPr>
        <p:txBody>
          <a:bodyPr/>
          <a:lstStyle>
            <a:lvl1pPr marL="0" indent="0">
              <a:buNone/>
              <a:defRPr/>
            </a:lvl1pPr>
          </a:lstStyle>
          <a:p>
            <a:r>
              <a:rPr lang="en-US" dirty="0"/>
              <a:t>Click icon to add picture</a:t>
            </a:r>
            <a:endParaRPr lang="en-GB" dirty="0"/>
          </a:p>
        </p:txBody>
      </p:sp>
      <p:sp>
        <p:nvSpPr>
          <p:cNvPr id="21" name="Inhaltsplatzhalter 2"/>
          <p:cNvSpPr>
            <a:spLocks noGrp="1"/>
          </p:cNvSpPr>
          <p:nvPr>
            <p:ph idx="22" hasCustomPrompt="1"/>
          </p:nvPr>
        </p:nvSpPr>
        <p:spPr>
          <a:xfrm>
            <a:off x="8117741" y="1568369"/>
            <a:ext cx="3600000" cy="422841"/>
          </a:xfrm>
        </p:spPr>
        <p:txBody>
          <a:bodyPr/>
          <a:lstStyle>
            <a:lvl1pPr marL="0" indent="0">
              <a:buNone/>
              <a:defRPr b="1"/>
            </a:lvl1pPr>
          </a:lstStyle>
          <a:p>
            <a:pPr lvl="0"/>
            <a:r>
              <a:rPr lang="en-US" dirty="0"/>
              <a:t>Click to edit Master text styles</a:t>
            </a:r>
          </a:p>
        </p:txBody>
      </p:sp>
      <p:sp>
        <p:nvSpPr>
          <p:cNvPr id="22" name="Picture Placeholder 4"/>
          <p:cNvSpPr>
            <a:spLocks noGrp="1"/>
          </p:cNvSpPr>
          <p:nvPr>
            <p:ph type="pic" sz="quarter" idx="23" hasCustomPrompt="1"/>
          </p:nvPr>
        </p:nvSpPr>
        <p:spPr>
          <a:xfrm>
            <a:off x="8115886" y="2063217"/>
            <a:ext cx="3600000" cy="3462791"/>
          </a:xfrm>
        </p:spPr>
        <p:txBody>
          <a:bodyPr/>
          <a:lstStyle>
            <a:lvl1pPr marL="0" indent="0">
              <a:buNone/>
              <a:defRPr/>
            </a:lvl1pPr>
          </a:lstStyle>
          <a:p>
            <a:r>
              <a:rPr lang="en-US" dirty="0"/>
              <a:t>Click icon to add picture</a:t>
            </a:r>
            <a:endParaRPr lang="en-GB" dirty="0"/>
          </a:p>
        </p:txBody>
      </p:sp>
      <p:sp>
        <p:nvSpPr>
          <p:cNvPr id="5" name="Text Placeholder 4"/>
          <p:cNvSpPr>
            <a:spLocks noGrp="1"/>
          </p:cNvSpPr>
          <p:nvPr>
            <p:ph type="body" sz="quarter" idx="28" hasCustomPrompt="1"/>
          </p:nvPr>
        </p:nvSpPr>
        <p:spPr>
          <a:xfrm>
            <a:off x="479425" y="5592240"/>
            <a:ext cx="3600450" cy="491060"/>
          </a:xfrm>
        </p:spPr>
        <p:txBody>
          <a:bodyPr/>
          <a:lstStyle>
            <a:lvl1pPr marL="0" indent="0">
              <a:buNone/>
              <a:defRPr/>
            </a:lvl1pPr>
          </a:lstStyle>
          <a:p>
            <a:pPr lvl="0"/>
            <a:r>
              <a:rPr lang="en-US" dirty="0"/>
              <a:t>Click to edit Master text styles</a:t>
            </a:r>
          </a:p>
        </p:txBody>
      </p:sp>
      <p:sp>
        <p:nvSpPr>
          <p:cNvPr id="33" name="Text Placeholder 4"/>
          <p:cNvSpPr>
            <a:spLocks noGrp="1"/>
          </p:cNvSpPr>
          <p:nvPr>
            <p:ph type="body" sz="quarter" idx="29" hasCustomPrompt="1"/>
          </p:nvPr>
        </p:nvSpPr>
        <p:spPr>
          <a:xfrm>
            <a:off x="4294145" y="5592240"/>
            <a:ext cx="3600450" cy="491060"/>
          </a:xfrm>
        </p:spPr>
        <p:txBody>
          <a:bodyPr/>
          <a:lstStyle>
            <a:lvl1pPr marL="0" indent="0">
              <a:buNone/>
              <a:defRPr/>
            </a:lvl1pPr>
            <a:lvl2pPr marL="180000" indent="0">
              <a:buNone/>
              <a:defRPr/>
            </a:lvl2pPr>
          </a:lstStyle>
          <a:p>
            <a:pPr lvl="0"/>
            <a:r>
              <a:rPr lang="en-US" dirty="0"/>
              <a:t>Click to edit Master text styles</a:t>
            </a:r>
          </a:p>
          <a:p>
            <a:pPr lvl="1"/>
            <a:endParaRPr lang="en-GB" dirty="0"/>
          </a:p>
        </p:txBody>
      </p:sp>
      <p:sp>
        <p:nvSpPr>
          <p:cNvPr id="34" name="Text Placeholder 4"/>
          <p:cNvSpPr>
            <a:spLocks noGrp="1"/>
          </p:cNvSpPr>
          <p:nvPr>
            <p:ph type="body" sz="quarter" idx="30" hasCustomPrompt="1"/>
          </p:nvPr>
        </p:nvSpPr>
        <p:spPr>
          <a:xfrm>
            <a:off x="8117291" y="5592240"/>
            <a:ext cx="3600450" cy="491060"/>
          </a:xfrm>
        </p:spPr>
        <p:txBody>
          <a:bodyPr/>
          <a:lstStyle>
            <a:lvl1pPr marL="0" indent="0">
              <a:buNone/>
              <a:defRPr/>
            </a:lvl1pPr>
          </a:lstStyle>
          <a:p>
            <a:pPr lvl="0"/>
            <a:r>
              <a:rPr lang="en-US" dirty="0"/>
              <a:t>Click to edit Master text styles</a:t>
            </a:r>
          </a:p>
        </p:txBody>
      </p:sp>
      <p:sp>
        <p:nvSpPr>
          <p:cNvPr id="36" name="Slide Number Placeholder 5">
            <a:extLst>
              <a:ext uri="{FF2B5EF4-FFF2-40B4-BE49-F238E27FC236}">
                <a16:creationId xmlns:a16="http://schemas.microsoft.com/office/drawing/2014/main" xmlns="" id="{FB269B6B-638B-7046-AAC0-26E443A3D16D}"/>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37" name="Footer Placeholder 7">
            <a:extLst>
              <a:ext uri="{FF2B5EF4-FFF2-40B4-BE49-F238E27FC236}">
                <a16:creationId xmlns:a16="http://schemas.microsoft.com/office/drawing/2014/main" xmlns="" id="{DB21A436-A933-8243-B85C-B9D8DBA752F7}"/>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smtClean="0">
                <a:solidFill>
                  <a:srgbClr val="000000">
                    <a:tint val="75000"/>
                  </a:srgbClr>
                </a:solidFill>
              </a:rPr>
              <a:t>Satellites improve life</a:t>
            </a:r>
            <a:endParaRPr lang="en-GB" noProof="0" dirty="0"/>
          </a:p>
        </p:txBody>
      </p:sp>
      <p:sp>
        <p:nvSpPr>
          <p:cNvPr id="38" name="Date Placeholder 6">
            <a:extLst>
              <a:ext uri="{FF2B5EF4-FFF2-40B4-BE49-F238E27FC236}">
                <a16:creationId xmlns:a16="http://schemas.microsoft.com/office/drawing/2014/main" xmlns="" id="{977FFDE9-2C50-AD43-9E8A-4EF495313DC3}"/>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fld id="{2422FA59-3E12-49CF-8F7F-C5DC95E7A2F0}" type="datetime1">
              <a:rPr lang="en-US" noProof="0" smtClean="0"/>
              <a:t>9/22/2020</a:t>
            </a:fld>
            <a:endParaRPr lang="en-GB" noProof="0"/>
          </a:p>
        </p:txBody>
      </p:sp>
    </p:spTree>
    <p:extLst>
      <p:ext uri="{BB962C8B-B14F-4D97-AF65-F5344CB8AC3E}">
        <p14:creationId xmlns:p14="http://schemas.microsoft.com/office/powerpoint/2010/main" val="2753759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913438"/>
          </a:xfrm>
          <a:prstGeom prst="rect">
            <a:avLst/>
          </a:prstGeom>
        </p:spPr>
      </p:pic>
      <p:sp>
        <p:nvSpPr>
          <p:cNvPr id="2" name="Titel 1"/>
          <p:cNvSpPr>
            <a:spLocks noGrp="1"/>
          </p:cNvSpPr>
          <p:nvPr>
            <p:ph type="title" hasCustomPrompt="1"/>
          </p:nvPr>
        </p:nvSpPr>
        <p:spPr>
          <a:xfrm>
            <a:off x="3905794" y="2054627"/>
            <a:ext cx="7158758" cy="1372321"/>
          </a:xfrm>
        </p:spPr>
        <p:txBody>
          <a:bodyPr anchor="b" anchorCtr="0"/>
          <a:lstStyle>
            <a:lvl1pPr>
              <a:lnSpc>
                <a:spcPct val="110000"/>
              </a:lnSpc>
              <a:defRPr>
                <a:solidFill>
                  <a:schemeClr val="tx2"/>
                </a:solidFill>
              </a:defRPr>
            </a:lvl1pPr>
          </a:lstStyle>
          <a:p>
            <a:r>
              <a:rPr lang="en-US" dirty="0"/>
              <a:t>Click to edit header</a:t>
            </a:r>
            <a:endParaRPr lang="de-DE" dirty="0"/>
          </a:p>
        </p:txBody>
      </p:sp>
      <p:sp>
        <p:nvSpPr>
          <p:cNvPr id="10" name="Text Placeholder 9"/>
          <p:cNvSpPr>
            <a:spLocks noGrp="1"/>
          </p:cNvSpPr>
          <p:nvPr>
            <p:ph type="body" sz="quarter" idx="14"/>
          </p:nvPr>
        </p:nvSpPr>
        <p:spPr>
          <a:xfrm>
            <a:off x="3905794" y="3430829"/>
            <a:ext cx="7156802" cy="709613"/>
          </a:xfrm>
        </p:spPr>
        <p:txBody>
          <a:bodyPr/>
          <a:lstStyle>
            <a:lvl1pPr marL="0" indent="0">
              <a:lnSpc>
                <a:spcPct val="100000"/>
              </a:lnSpc>
              <a:buNone/>
              <a:defRPr sz="2000">
                <a:solidFill>
                  <a:schemeClr val="tx2"/>
                </a:solidFill>
              </a:defRPr>
            </a:lvl1pPr>
          </a:lstStyle>
          <a:p>
            <a:pPr lvl="0"/>
            <a:r>
              <a:rPr lang="de-DE" smtClean="0"/>
              <a:t>Textmasterformat bearbeiten</a:t>
            </a:r>
          </a:p>
        </p:txBody>
      </p:sp>
      <p:sp>
        <p:nvSpPr>
          <p:cNvPr id="8"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2" name="Slide Number Placeholder 5">
            <a:extLst>
              <a:ext uri="{FF2B5EF4-FFF2-40B4-BE49-F238E27FC236}">
                <a16:creationId xmlns:a16="http://schemas.microsoft.com/office/drawing/2014/main" xmlns="" id="{285FAD57-10F1-F843-B631-1BD155B5175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23" name="Footer Placeholder 7">
            <a:extLst>
              <a:ext uri="{FF2B5EF4-FFF2-40B4-BE49-F238E27FC236}">
                <a16:creationId xmlns:a16="http://schemas.microsoft.com/office/drawing/2014/main" xmlns="" id="{088581E2-0310-494C-B516-A4C0F58F05F8}"/>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smtClean="0">
                <a:solidFill>
                  <a:srgbClr val="000000">
                    <a:tint val="75000"/>
                  </a:srgbClr>
                </a:solidFill>
              </a:rPr>
              <a:t>Satellites improve life</a:t>
            </a:r>
            <a:endParaRPr lang="en-GB" noProof="0"/>
          </a:p>
        </p:txBody>
      </p:sp>
      <p:sp>
        <p:nvSpPr>
          <p:cNvPr id="24" name="Date Placeholder 6">
            <a:extLst>
              <a:ext uri="{FF2B5EF4-FFF2-40B4-BE49-F238E27FC236}">
                <a16:creationId xmlns:a16="http://schemas.microsoft.com/office/drawing/2014/main" xmlns="" id="{6836EC2A-71E5-144E-8F19-4B1FE55ED1D0}"/>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fld id="{F87CEA30-070E-43C5-920D-7E796A3D12CB}" type="datetime1">
              <a:rPr lang="en-US" noProof="0" smtClean="0"/>
              <a:t>9/22/2020</a:t>
            </a:fld>
            <a:endParaRPr lang="en-GB" noProof="0"/>
          </a:p>
        </p:txBody>
      </p:sp>
    </p:spTree>
    <p:extLst>
      <p:ext uri="{BB962C8B-B14F-4D97-AF65-F5344CB8AC3E}">
        <p14:creationId xmlns:p14="http://schemas.microsoft.com/office/powerpoint/2010/main" val="2722575084"/>
      </p:ext>
    </p:extLst>
  </p:cSld>
  <p:clrMapOvr>
    <a:masterClrMapping/>
  </p:clrMapOvr>
  <p:extLst mod="1">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header</a:t>
            </a:r>
            <a:endParaRPr lang="en-GB" dirty="0"/>
          </a:p>
        </p:txBody>
      </p:sp>
      <p:sp>
        <p:nvSpPr>
          <p:cNvPr id="6"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1" name="Slide Number Placeholder 5">
            <a:extLst>
              <a:ext uri="{FF2B5EF4-FFF2-40B4-BE49-F238E27FC236}">
                <a16:creationId xmlns:a16="http://schemas.microsoft.com/office/drawing/2014/main" xmlns="" id="{91EC9B1F-A460-2E46-9CFD-3EBBD5391730}"/>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12" name="Footer Placeholder 7">
            <a:extLst>
              <a:ext uri="{FF2B5EF4-FFF2-40B4-BE49-F238E27FC236}">
                <a16:creationId xmlns:a16="http://schemas.microsoft.com/office/drawing/2014/main" xmlns="" id="{94D3100C-0124-7640-8EE9-13087CE407DB}"/>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smtClean="0">
                <a:solidFill>
                  <a:srgbClr val="000000">
                    <a:tint val="75000"/>
                  </a:srgbClr>
                </a:solidFill>
              </a:rPr>
              <a:t>Satellites improve life</a:t>
            </a:r>
            <a:endParaRPr lang="en-GB" noProof="0"/>
          </a:p>
        </p:txBody>
      </p:sp>
      <p:sp>
        <p:nvSpPr>
          <p:cNvPr id="13" name="Date Placeholder 6">
            <a:extLst>
              <a:ext uri="{FF2B5EF4-FFF2-40B4-BE49-F238E27FC236}">
                <a16:creationId xmlns:a16="http://schemas.microsoft.com/office/drawing/2014/main" xmlns="" id="{886FA287-9FCA-A54B-A53B-475443BE77A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fld id="{86C8A926-E739-4D4E-8E65-1E0F185BFE10}" type="datetime1">
              <a:rPr lang="en-US" noProof="0" smtClean="0"/>
              <a:t>9/22/2020</a:t>
            </a:fld>
            <a:endParaRPr lang="en-GB" noProof="0"/>
          </a:p>
        </p:txBody>
      </p:sp>
    </p:spTree>
    <p:extLst>
      <p:ext uri="{BB962C8B-B14F-4D97-AF65-F5344CB8AC3E}">
        <p14:creationId xmlns:p14="http://schemas.microsoft.com/office/powerpoint/2010/main" val="2852064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0" name="Slide Number Placeholder 5">
            <a:extLst>
              <a:ext uri="{FF2B5EF4-FFF2-40B4-BE49-F238E27FC236}">
                <a16:creationId xmlns:a16="http://schemas.microsoft.com/office/drawing/2014/main" xmlns="" id="{C93B3C7C-C5E8-AF45-9C58-72C360643BC0}"/>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11" name="Footer Placeholder 7">
            <a:extLst>
              <a:ext uri="{FF2B5EF4-FFF2-40B4-BE49-F238E27FC236}">
                <a16:creationId xmlns:a16="http://schemas.microsoft.com/office/drawing/2014/main" xmlns="" id="{3FEE734F-06D0-154F-BD7D-BE35C6D2052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smtClean="0">
                <a:solidFill>
                  <a:srgbClr val="000000">
                    <a:tint val="75000"/>
                  </a:srgbClr>
                </a:solidFill>
              </a:rPr>
              <a:t>Satellites improve life</a:t>
            </a:r>
            <a:endParaRPr lang="en-GB" noProof="0" dirty="0"/>
          </a:p>
        </p:txBody>
      </p:sp>
      <p:sp>
        <p:nvSpPr>
          <p:cNvPr id="12" name="Date Placeholder 6">
            <a:extLst>
              <a:ext uri="{FF2B5EF4-FFF2-40B4-BE49-F238E27FC236}">
                <a16:creationId xmlns:a16="http://schemas.microsoft.com/office/drawing/2014/main" xmlns="" id="{80E3C4D2-65AD-D245-B956-DF7CBAE05A7B}"/>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fld id="{1E5F405C-DD1C-4D89-A60E-CBD7753872BA}" type="datetime1">
              <a:rPr lang="en-US" noProof="0" smtClean="0"/>
              <a:t>9/22/2020</a:t>
            </a:fld>
            <a:endParaRPr lang="en-GB" noProof="0"/>
          </a:p>
        </p:txBody>
      </p:sp>
    </p:spTree>
    <p:extLst>
      <p:ext uri="{BB962C8B-B14F-4D97-AF65-F5344CB8AC3E}">
        <p14:creationId xmlns:p14="http://schemas.microsoft.com/office/powerpoint/2010/main" val="1216359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copyright/disclaimer">
    <p:bg>
      <p:bgPr>
        <a:solidFill>
          <a:schemeClr val="tx2"/>
        </a:solidFill>
        <a:effectLst/>
      </p:bgPr>
    </p:bg>
    <p:spTree>
      <p:nvGrpSpPr>
        <p:cNvPr id="1" name=""/>
        <p:cNvGrpSpPr/>
        <p:nvPr/>
      </p:nvGrpSpPr>
      <p:grpSpPr>
        <a:xfrm>
          <a:off x="0" y="0"/>
          <a:ext cx="0" cy="0"/>
          <a:chOff x="0" y="0"/>
          <a:chExt cx="0" cy="0"/>
        </a:xfrm>
      </p:grpSpPr>
      <p:grpSp>
        <p:nvGrpSpPr>
          <p:cNvPr id="17" name="Group 14">
            <a:extLst>
              <a:ext uri="{FF2B5EF4-FFF2-40B4-BE49-F238E27FC236}">
                <a16:creationId xmlns:a16="http://schemas.microsoft.com/office/drawing/2014/main" xmlns="" id="{D2DF34B1-403B-DD49-ABE8-2862EF4D2BD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8" name="Freeform 5">
              <a:extLst>
                <a:ext uri="{FF2B5EF4-FFF2-40B4-BE49-F238E27FC236}">
                  <a16:creationId xmlns:a16="http://schemas.microsoft.com/office/drawing/2014/main" xmlns="" id="{CBCE55F5-0EC0-F044-B74A-0A9A460E5A1C}"/>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6">
              <a:extLst>
                <a:ext uri="{FF2B5EF4-FFF2-40B4-BE49-F238E27FC236}">
                  <a16:creationId xmlns:a16="http://schemas.microsoft.com/office/drawing/2014/main" xmlns="" id="{6B987F5E-B40B-A84C-A059-FCB55ABAE1ED}"/>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7">
              <a:extLst>
                <a:ext uri="{FF2B5EF4-FFF2-40B4-BE49-F238E27FC236}">
                  <a16:creationId xmlns:a16="http://schemas.microsoft.com/office/drawing/2014/main" xmlns="" id="{E3A8AED8-E168-134D-ABAB-DD4B80C38077}"/>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8">
              <a:extLst>
                <a:ext uri="{FF2B5EF4-FFF2-40B4-BE49-F238E27FC236}">
                  <a16:creationId xmlns:a16="http://schemas.microsoft.com/office/drawing/2014/main" xmlns="" id="{FB9246DD-E9C7-B540-95D3-CA03D9701F66}"/>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a:extLst>
                <a:ext uri="{FF2B5EF4-FFF2-40B4-BE49-F238E27FC236}">
                  <a16:creationId xmlns:a16="http://schemas.microsoft.com/office/drawing/2014/main" xmlns="" id="{B9896779-98A7-324C-81F4-798D27DD1599}"/>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xmlns="" id="{88603409-2F2E-1B41-89DF-C3C2878F24BB}"/>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4" name="Picture 13" descr="ThankYou_Grid_Portrai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51848"/>
            <a:ext cx="12193200" cy="4672454"/>
          </a:xfrm>
          <a:prstGeom prst="rect">
            <a:avLst/>
          </a:prstGeom>
        </p:spPr>
      </p:pic>
      <p:sp>
        <p:nvSpPr>
          <p:cNvPr id="10" name="Text Placeholder 9"/>
          <p:cNvSpPr>
            <a:spLocks noGrp="1"/>
          </p:cNvSpPr>
          <p:nvPr>
            <p:ph type="body" sz="quarter" idx="14" hasCustomPrompt="1"/>
          </p:nvPr>
        </p:nvSpPr>
        <p:spPr>
          <a:xfrm>
            <a:off x="3886247" y="2966527"/>
            <a:ext cx="6507180" cy="455920"/>
          </a:xfrm>
        </p:spPr>
        <p:txBody>
          <a:bodyPr/>
          <a:lstStyle>
            <a:lvl1pPr marL="0" indent="0">
              <a:lnSpc>
                <a:spcPct val="100000"/>
              </a:lnSpc>
              <a:buNone/>
              <a:defRPr sz="2500">
                <a:solidFill>
                  <a:schemeClr val="bg1"/>
                </a:solidFill>
              </a:defRPr>
            </a:lvl1pPr>
          </a:lstStyle>
          <a:p>
            <a:pPr lvl="0"/>
            <a:r>
              <a:rPr lang="en-GB" noProof="0"/>
              <a:t>Click to edit header</a:t>
            </a:r>
          </a:p>
        </p:txBody>
      </p:sp>
      <p:grpSp>
        <p:nvGrpSpPr>
          <p:cNvPr id="13" name="Group 12"/>
          <p:cNvGrpSpPr/>
          <p:nvPr/>
        </p:nvGrpSpPr>
        <p:grpSpPr bwMode="black">
          <a:xfrm>
            <a:off x="0" y="2746980"/>
            <a:ext cx="12193200" cy="61997"/>
            <a:chOff x="0" y="3606831"/>
            <a:chExt cx="12193200" cy="61997"/>
          </a:xfrm>
        </p:grpSpPr>
        <p:sp>
          <p:nvSpPr>
            <p:cNvPr id="11" name="Rectangle 16"/>
            <p:cNvSpPr>
              <a:spLocks noChangeArrowheads="1"/>
            </p:cNvSpPr>
            <p:nvPr/>
          </p:nvSpPr>
          <p:spPr bwMode="black">
            <a:xfrm>
              <a:off x="0" y="3606831"/>
              <a:ext cx="12193200" cy="209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solidFill>
                  <a:srgbClr val="000000"/>
                </a:solidFill>
              </a:endParaRPr>
            </a:p>
          </p:txBody>
        </p:sp>
        <p:sp>
          <p:nvSpPr>
            <p:cNvPr id="12" name="Rectangle 17"/>
            <p:cNvSpPr>
              <a:spLocks noChangeArrowheads="1"/>
            </p:cNvSpPr>
            <p:nvPr/>
          </p:nvSpPr>
          <p:spPr bwMode="black">
            <a:xfrm>
              <a:off x="3886247" y="3606831"/>
              <a:ext cx="8305753" cy="61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solidFill>
                  <a:srgbClr val="000000"/>
                </a:solidFill>
              </a:endParaRPr>
            </a:p>
          </p:txBody>
        </p:sp>
      </p:grpSp>
      <p:sp>
        <p:nvSpPr>
          <p:cNvPr id="16" name="Text Placeholder 15"/>
          <p:cNvSpPr>
            <a:spLocks noGrp="1"/>
          </p:cNvSpPr>
          <p:nvPr>
            <p:ph type="body" sz="quarter" idx="15" hasCustomPrompt="1"/>
          </p:nvPr>
        </p:nvSpPr>
        <p:spPr>
          <a:xfrm>
            <a:off x="3886246" y="3688108"/>
            <a:ext cx="6362985" cy="902940"/>
          </a:xfrm>
        </p:spPr>
        <p:txBody>
          <a:bodyPr anchor="t" anchorCtr="0"/>
          <a:lstStyle>
            <a:lvl1pPr marL="0" indent="0">
              <a:buNone/>
              <a:defRPr sz="800">
                <a:solidFill>
                  <a:schemeClr val="bg1"/>
                </a:solidFill>
              </a:defRPr>
            </a:lvl1pPr>
          </a:lstStyle>
          <a:p>
            <a:pPr fontAlgn="base">
              <a:lnSpc>
                <a:spcPct val="115000"/>
              </a:lnSpc>
              <a:spcBef>
                <a:spcPct val="0"/>
              </a:spcBef>
              <a:spcAft>
                <a:spcPct val="0"/>
              </a:spcAft>
              <a:defRPr/>
            </a:pPr>
            <a:r>
              <a:rPr lang="en-GB" noProof="0">
                <a:latin typeface="Arial" pitchFamily="34" charset="0"/>
                <a:cs typeface="Arial" pitchFamily="34" charset="0"/>
              </a:rPr>
              <a:t>Confidential and proprietary document.</a:t>
            </a:r>
          </a:p>
          <a:p>
            <a:pPr fontAlgn="base">
              <a:lnSpc>
                <a:spcPct val="115000"/>
              </a:lnSpc>
              <a:spcBef>
                <a:spcPct val="0"/>
              </a:spcBef>
              <a:spcAft>
                <a:spcPct val="0"/>
              </a:spcAft>
              <a:defRPr/>
            </a:pPr>
            <a:r>
              <a:rPr lang="en-GB" noProof="0">
                <a:latin typeface="Arial" pitchFamily="34" charset="0"/>
                <a:cs typeface="Arial" pitchFamily="34" charset="0"/>
              </a:rPr>
              <a:t>This document and all information contained herein is the sole property of </a:t>
            </a:r>
            <a:r>
              <a:rPr lang="en-GB" altLang="de-DE" noProof="0"/>
              <a:t>Airbus</a:t>
            </a:r>
            <a:r>
              <a:rPr lang="en-GB" noProof="0">
                <a:latin typeface="Arial" pitchFamily="34" charset="0"/>
                <a:cs typeface="Arial" pitchFamily="34" charset="0"/>
              </a:rPr>
              <a:t>. No intellectual property rights are granted by the delivery of this document or the disclosure of its content. This document shall not be reproduced or disclosed to a third party without the expressed written consent of Airbus. This document and its content shall not be used for any purpose other than that for which it is supplied.</a:t>
            </a:r>
          </a:p>
          <a:p>
            <a:pPr fontAlgn="base">
              <a:lnSpc>
                <a:spcPct val="115000"/>
              </a:lnSpc>
              <a:spcBef>
                <a:spcPct val="0"/>
              </a:spcBef>
              <a:spcAft>
                <a:spcPct val="0"/>
              </a:spcAft>
              <a:defRPr/>
            </a:pPr>
            <a:r>
              <a:rPr lang="en-GB" noProof="0">
                <a:latin typeface="Arial" pitchFamily="34" charset="0"/>
                <a:cs typeface="Arial" pitchFamily="34" charset="0"/>
              </a:rPr>
              <a:t>Airbus, it’s logo and product names are registered trademarks.</a:t>
            </a:r>
            <a:endParaRPr lang="en-GB" noProof="0"/>
          </a:p>
        </p:txBody>
      </p:sp>
      <p:sp>
        <p:nvSpPr>
          <p:cNvPr id="23" name="Footer Placeholder 7">
            <a:extLst>
              <a:ext uri="{FF2B5EF4-FFF2-40B4-BE49-F238E27FC236}">
                <a16:creationId xmlns:a16="http://schemas.microsoft.com/office/drawing/2014/main" xmlns="" id="{B578D7B8-8CD0-114A-B062-7EDDCBBD40F8}"/>
              </a:ext>
            </a:extLst>
          </p:cNvPr>
          <p:cNvSpPr>
            <a:spLocks noGrp="1"/>
          </p:cNvSpPr>
          <p:nvPr>
            <p:ph type="ftr" sz="quarter" idx="3"/>
          </p:nvPr>
        </p:nvSpPr>
        <p:spPr>
          <a:xfrm>
            <a:off x="3886246" y="3479728"/>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solidFill>
                <a:latin typeface="+mn-lt"/>
                <a:ea typeface="+mn-ea"/>
                <a:cs typeface="+mn-cs"/>
              </a:defRPr>
            </a:lvl1pPr>
          </a:lstStyle>
          <a:p>
            <a:r>
              <a:rPr lang="en-GB" noProof="0" smtClean="0"/>
              <a:t>Satellites improve life</a:t>
            </a:r>
            <a:endParaRPr lang="en-GB" noProof="0" dirty="0"/>
          </a:p>
        </p:txBody>
      </p:sp>
      <p:pic>
        <p:nvPicPr>
          <p:cNvPr id="15" name="Grafik 14">
            <a:extLst>
              <a:ext uri="{FF2B5EF4-FFF2-40B4-BE49-F238E27FC236}">
                <a16:creationId xmlns:a16="http://schemas.microsoft.com/office/drawing/2014/main" xmlns="" id="{955D55D8-E13B-8B4F-96A2-4EB00FF99C4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9354062" y="6465066"/>
            <a:ext cx="1012119" cy="202062"/>
          </a:xfrm>
          <a:prstGeom prst="rect">
            <a:avLst/>
          </a:prstGeom>
        </p:spPr>
      </p:pic>
    </p:spTree>
    <p:extLst>
      <p:ext uri="{BB962C8B-B14F-4D97-AF65-F5344CB8AC3E}">
        <p14:creationId xmlns:p14="http://schemas.microsoft.com/office/powerpoint/2010/main" val="1394860404"/>
      </p:ext>
    </p:extLst>
  </p:cSld>
  <p:clrMapOvr>
    <a:masterClrMapping/>
  </p:clrMapOvr>
  <p:extLst mod="1">
    <p:ext uri="{DCECCB84-F9BA-43D5-87BE-67443E8EF086}">
      <p15:sldGuideLst xmlns:p15="http://schemas.microsoft.com/office/powerpoint/2012/main" xmlns=""/>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Picture and sidebar">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0" y="0"/>
            <a:ext cx="9345491" cy="6858000"/>
          </a:xfrm>
        </p:spPr>
        <p:txBody>
          <a:bodyPr anchor="t"/>
          <a:lstStyle>
            <a:lvl1pPr marL="0" indent="0" algn="ctr">
              <a:lnSpc>
                <a:spcPct val="100000"/>
              </a:lnSpc>
              <a:spcAft>
                <a:spcPts val="0"/>
              </a:spcAft>
              <a:buNone/>
              <a:defRPr/>
            </a:lvl1pPr>
          </a:lstStyle>
          <a:p>
            <a:r>
              <a:rPr lang="fr-FR" smtClean="0"/>
              <a:t>Cliquez sur l'icône pour ajouter une image</a:t>
            </a:r>
            <a:endParaRPr lang="en-GB" dirty="0"/>
          </a:p>
        </p:txBody>
      </p:sp>
      <p:sp>
        <p:nvSpPr>
          <p:cNvPr id="7" name="Date Placeholder 6"/>
          <p:cNvSpPr>
            <a:spLocks noGrp="1"/>
          </p:cNvSpPr>
          <p:nvPr>
            <p:ph type="dt" sz="half" idx="10"/>
          </p:nvPr>
        </p:nvSpPr>
        <p:spPr/>
        <p:txBody>
          <a:bodyPr/>
          <a:lstStyle/>
          <a:p>
            <a:fld id="{3C1001E1-CC24-4814-A1F4-4385F3E86929}" type="datetime1">
              <a:rPr lang="en-US" smtClean="0"/>
              <a:t>9/22/2020</a:t>
            </a:fld>
            <a:endParaRPr lang="en-GB"/>
          </a:p>
        </p:txBody>
      </p:sp>
      <p:sp>
        <p:nvSpPr>
          <p:cNvPr id="8" name="Footer Placeholder 7"/>
          <p:cNvSpPr>
            <a:spLocks noGrp="1"/>
          </p:cNvSpPr>
          <p:nvPr>
            <p:ph type="ftr" sz="quarter" idx="11"/>
          </p:nvPr>
        </p:nvSpPr>
        <p:spPr/>
        <p:txBody>
          <a:bodyPr/>
          <a:lstStyle/>
          <a:p>
            <a:r>
              <a:rPr lang="en-GB" smtClean="0"/>
              <a:t>Satellites improve life</a:t>
            </a:r>
            <a:endParaRPr lang="en-GB"/>
          </a:p>
        </p:txBody>
      </p:sp>
      <p:sp>
        <p:nvSpPr>
          <p:cNvPr id="9" name="Slide Number Placeholder 8"/>
          <p:cNvSpPr>
            <a:spLocks noGrp="1"/>
          </p:cNvSpPr>
          <p:nvPr>
            <p:ph type="sldNum" sz="quarter" idx="12"/>
          </p:nvPr>
        </p:nvSpPr>
        <p:spPr/>
        <p:txBody>
          <a:bodyPr/>
          <a:lstStyle/>
          <a:p>
            <a:fld id="{877C2003-2E6E-4ABC-B270-3E95A87ADF8A}" type="slidenum">
              <a:rPr lang="en-GB" smtClean="0"/>
              <a:t>‹Nr.›</a:t>
            </a:fld>
            <a:endParaRPr lang="en-GB"/>
          </a:p>
        </p:txBody>
      </p:sp>
      <p:pic>
        <p:nvPicPr>
          <p:cNvPr id="10" name="Picture 9" descr="Screen Shot 2016-11-11 at 09.55.03.png"/>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10832400" y="6444000"/>
            <a:ext cx="1108800" cy="231001"/>
          </a:xfrm>
          <a:prstGeom prst="rect">
            <a:avLst/>
          </a:prstGeom>
        </p:spPr>
      </p:pic>
      <p:sp>
        <p:nvSpPr>
          <p:cNvPr id="12" name="Blue Bar"/>
          <p:cNvSpPr/>
          <p:nvPr/>
        </p:nvSpPr>
        <p:spPr bwMode="gray">
          <a:xfrm>
            <a:off x="9345600" y="0"/>
            <a:ext cx="2846509" cy="6858000"/>
          </a:xfrm>
          <a:prstGeom prst="rect">
            <a:avLst/>
          </a:prstGeom>
          <a:solidFill>
            <a:schemeClr val="tx2"/>
          </a:solidFill>
          <a:ln w="38100" cap="flat" cmpd="sng" algn="ctr">
            <a:noFill/>
            <a:prstDash val="solid"/>
            <a:round/>
            <a:headEnd type="none" w="med" len="med"/>
            <a:tailEnd type="none" w="med" len="med"/>
          </a:ln>
          <a:effectLst/>
        </p:spPr>
        <p:txBody>
          <a:bodyPr vert="horz" wrap="square" lIns="120000" tIns="62400" rIns="120000" bIns="62400" numCol="1" rtlCol="0" anchor="ctr" anchorCtr="0" compatLnSpc="1">
            <a:prstTxWarp prst="textNoShape">
              <a:avLst/>
            </a:prstTxWarp>
          </a:bodyPr>
          <a:lstStyle/>
          <a:p>
            <a:pPr algn="ctr" defTabSz="1219170">
              <a:lnSpc>
                <a:spcPct val="80000"/>
              </a:lnSpc>
              <a:spcBef>
                <a:spcPct val="50000"/>
              </a:spcBef>
            </a:pPr>
            <a:endParaRPr lang="en-US" sz="1867" dirty="0" err="1">
              <a:solidFill>
                <a:srgbClr val="FFFFFF"/>
              </a:solidFill>
            </a:endParaRPr>
          </a:p>
        </p:txBody>
      </p:sp>
      <p:grpSp>
        <p:nvGrpSpPr>
          <p:cNvPr id="14" name="Group 13"/>
          <p:cNvGrpSpPr/>
          <p:nvPr/>
        </p:nvGrpSpPr>
        <p:grpSpPr bwMode="white">
          <a:xfrm>
            <a:off x="9630834" y="2417713"/>
            <a:ext cx="2561166" cy="29114"/>
            <a:chOff x="9639300" y="2417713"/>
            <a:chExt cx="2561166" cy="29114"/>
          </a:xfrm>
        </p:grpSpPr>
        <p:cxnSp>
          <p:nvCxnSpPr>
            <p:cNvPr id="15" name="Straight Connector 14"/>
            <p:cNvCxnSpPr/>
            <p:nvPr/>
          </p:nvCxnSpPr>
          <p:spPr bwMode="white">
            <a:xfrm>
              <a:off x="9639300" y="2417713"/>
              <a:ext cx="2561166" cy="0"/>
            </a:xfrm>
            <a:prstGeom prst="line">
              <a:avLst/>
            </a:prstGeom>
            <a:solidFill>
              <a:schemeClr val="bg1"/>
            </a:solidFill>
            <a:ln w="2540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white">
            <a:xfrm>
              <a:off x="9639300" y="2446826"/>
              <a:ext cx="1291166" cy="1"/>
            </a:xfrm>
            <a:prstGeom prst="line">
              <a:avLst/>
            </a:prstGeom>
            <a:solidFill>
              <a:schemeClr val="bg1"/>
            </a:solidFill>
            <a:ln w="7620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 name="Text Placeholder 5"/>
          <p:cNvSpPr>
            <a:spLocks noGrp="1"/>
          </p:cNvSpPr>
          <p:nvPr>
            <p:ph type="body" sz="quarter" idx="16" hasCustomPrompt="1"/>
          </p:nvPr>
        </p:nvSpPr>
        <p:spPr bwMode="white">
          <a:xfrm>
            <a:off x="9630834" y="2764843"/>
            <a:ext cx="2301899" cy="826953"/>
          </a:xfrm>
        </p:spPr>
        <p:txBody>
          <a:bodyPr/>
          <a:lstStyle>
            <a:lvl1pPr marL="0" indent="0">
              <a:lnSpc>
                <a:spcPct val="90000"/>
              </a:lnSpc>
              <a:spcAft>
                <a:spcPts val="1800"/>
              </a:spcAft>
              <a:buNone/>
              <a:defRPr sz="2100" baseline="0">
                <a:solidFill>
                  <a:schemeClr val="bg1"/>
                </a:solidFill>
              </a:defRPr>
            </a:lvl1pPr>
            <a:lvl2pPr>
              <a:lnSpc>
                <a:spcPct val="90000"/>
              </a:lnSpc>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smtClean="0"/>
              <a:t>Up to two lines of optional text</a:t>
            </a:r>
          </a:p>
        </p:txBody>
      </p:sp>
      <p:sp>
        <p:nvSpPr>
          <p:cNvPr id="20" name="Text Placeholder 5"/>
          <p:cNvSpPr>
            <a:spLocks noGrp="1"/>
          </p:cNvSpPr>
          <p:nvPr>
            <p:ph type="body" sz="quarter" idx="17" hasCustomPrompt="1"/>
          </p:nvPr>
        </p:nvSpPr>
        <p:spPr bwMode="white">
          <a:xfrm>
            <a:off x="9630834" y="4834442"/>
            <a:ext cx="2301899" cy="1151174"/>
          </a:xfrm>
        </p:spPr>
        <p:txBody>
          <a:bodyPr anchor="b"/>
          <a:lstStyle>
            <a:lvl1pPr marL="0" indent="0">
              <a:lnSpc>
                <a:spcPct val="90000"/>
              </a:lnSpc>
              <a:spcAft>
                <a:spcPts val="0"/>
              </a:spcAft>
              <a:buNone/>
              <a:defRPr sz="1200">
                <a:solidFill>
                  <a:schemeClr val="bg1"/>
                </a:solidFill>
              </a:defRPr>
            </a:lvl1pPr>
            <a:lvl2pPr marL="173038" indent="-171450">
              <a:lnSpc>
                <a:spcPct val="90000"/>
              </a:lnSpc>
              <a:buFont typeface="Arial" panose="020B0604020202020204" pitchFamily="34" charset="0"/>
              <a:buChar char="–"/>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smtClean="0"/>
              <a:t>Optional footer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Text Placeholder 5"/>
          <p:cNvSpPr>
            <a:spLocks noGrp="1"/>
          </p:cNvSpPr>
          <p:nvPr>
            <p:ph type="body" sz="quarter" idx="18" hasCustomPrompt="1"/>
          </p:nvPr>
        </p:nvSpPr>
        <p:spPr bwMode="white">
          <a:xfrm>
            <a:off x="9630834" y="3656258"/>
            <a:ext cx="2301899" cy="1113722"/>
          </a:xfrm>
        </p:spPr>
        <p:txBody>
          <a:bodyPr/>
          <a:lstStyle>
            <a:lvl1pPr marL="0" indent="0">
              <a:lnSpc>
                <a:spcPct val="90000"/>
              </a:lnSpc>
              <a:spcAft>
                <a:spcPts val="0"/>
              </a:spcAft>
              <a:buNone/>
              <a:defRPr sz="1200" baseline="0">
                <a:solidFill>
                  <a:schemeClr val="bg1"/>
                </a:solidFill>
              </a:defRPr>
            </a:lvl1pPr>
            <a:lvl2pPr marL="173038" indent="-171450">
              <a:lnSpc>
                <a:spcPct val="90000"/>
              </a:lnSpc>
              <a:buFont typeface="Arial" panose="020B0604020202020204" pitchFamily="34" charset="0"/>
              <a:buChar char="–"/>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smtClean="0"/>
              <a:t>This section can be used for copy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4" name="Straight Connector 3"/>
          <p:cNvCxnSpPr/>
          <p:nvPr/>
        </p:nvCxnSpPr>
        <p:spPr bwMode="gray">
          <a:xfrm>
            <a:off x="9345491"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up 17"/>
          <p:cNvGrpSpPr>
            <a:grpSpLocks noChangeAspect="1"/>
          </p:cNvGrpSpPr>
          <p:nvPr/>
        </p:nvGrpSpPr>
        <p:grpSpPr bwMode="black">
          <a:xfrm>
            <a:off x="10851344" y="6463466"/>
            <a:ext cx="1080000" cy="199940"/>
            <a:chOff x="830300" y="1716088"/>
            <a:chExt cx="10058401" cy="1862137"/>
          </a:xfrm>
          <a:solidFill>
            <a:schemeClr val="bg1"/>
          </a:solidFill>
        </p:grpSpPr>
        <p:sp>
          <p:nvSpPr>
            <p:cNvPr id="19" name="Freeform 5"/>
            <p:cNvSpPr>
              <a:spLocks/>
            </p:cNvSpPr>
            <p:nvPr/>
          </p:nvSpPr>
          <p:spPr bwMode="black">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6"/>
            <p:cNvSpPr>
              <a:spLocks noChangeArrowheads="1"/>
            </p:cNvSpPr>
            <p:nvPr/>
          </p:nvSpPr>
          <p:spPr bwMode="black">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7"/>
            <p:cNvSpPr>
              <a:spLocks/>
            </p:cNvSpPr>
            <p:nvPr/>
          </p:nvSpPr>
          <p:spPr bwMode="black">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8"/>
            <p:cNvSpPr>
              <a:spLocks noEditPoints="1"/>
            </p:cNvSpPr>
            <p:nvPr/>
          </p:nvSpPr>
          <p:spPr bwMode="black">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9"/>
            <p:cNvSpPr>
              <a:spLocks/>
            </p:cNvSpPr>
            <p:nvPr/>
          </p:nvSpPr>
          <p:spPr bwMode="black">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0"/>
            <p:cNvSpPr>
              <a:spLocks/>
            </p:cNvSpPr>
            <p:nvPr/>
          </p:nvSpPr>
          <p:spPr bwMode="black">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8" name="Text Placeholder 10"/>
          <p:cNvSpPr>
            <a:spLocks noGrp="1"/>
          </p:cNvSpPr>
          <p:nvPr>
            <p:ph type="body" sz="quarter" idx="13" hasCustomPrompt="1"/>
          </p:nvPr>
        </p:nvSpPr>
        <p:spPr bwMode="gray">
          <a:xfrm>
            <a:off x="9630834" y="332209"/>
            <a:ext cx="2285288" cy="140005"/>
          </a:xfrm>
        </p:spPr>
        <p:txBody>
          <a:bodyPr/>
          <a:lstStyle>
            <a:lvl1pPr marL="0" indent="0" algn="r">
              <a:buNone/>
              <a:defRPr sz="800">
                <a:solidFill>
                  <a:srgbClr val="C2C2C7"/>
                </a:solidFill>
              </a:defRPr>
            </a:lvl1pPr>
          </a:lstStyle>
          <a:p>
            <a:pPr lvl="0"/>
            <a:r>
              <a:rPr lang="en-US" dirty="0" smtClean="0"/>
              <a:t>[Insert confidentiality here]</a:t>
            </a:r>
            <a:endParaRPr lang="en-GB" dirty="0"/>
          </a:p>
        </p:txBody>
      </p:sp>
      <p:sp>
        <p:nvSpPr>
          <p:cNvPr id="2" name="Title 1"/>
          <p:cNvSpPr>
            <a:spLocks noGrp="1"/>
          </p:cNvSpPr>
          <p:nvPr>
            <p:ph type="title" hasCustomPrompt="1"/>
          </p:nvPr>
        </p:nvSpPr>
        <p:spPr bwMode="gray">
          <a:xfrm>
            <a:off x="9630000" y="657226"/>
            <a:ext cx="2455200" cy="1594800"/>
          </a:xfrm>
        </p:spPr>
        <p:txBody>
          <a:bodyPr anchor="b"/>
          <a:lstStyle>
            <a:lvl1pPr>
              <a:lnSpc>
                <a:spcPct val="90000"/>
              </a:lnSpc>
              <a:defRPr sz="3600" baseline="0">
                <a:solidFill>
                  <a:schemeClr val="bg1"/>
                </a:solidFill>
              </a:defRPr>
            </a:lvl1pPr>
          </a:lstStyle>
          <a:p>
            <a:r>
              <a:rPr lang="en-US" dirty="0" smtClean="0"/>
              <a:t>Your message up to 36pt</a:t>
            </a:r>
            <a:endParaRPr lang="en-GB" dirty="0"/>
          </a:p>
        </p:txBody>
      </p:sp>
    </p:spTree>
    <p:extLst>
      <p:ext uri="{BB962C8B-B14F-4D97-AF65-F5344CB8AC3E}">
        <p14:creationId xmlns:p14="http://schemas.microsoft.com/office/powerpoint/2010/main" val="232597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Changeab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0"/>
            <a:ext cx="12192000" cy="5424488"/>
          </a:xfrm>
          <a:solidFill>
            <a:schemeClr val="bg1">
              <a:lumMod val="75000"/>
            </a:schemeClr>
          </a:solidFill>
          <a:ln>
            <a:noFill/>
          </a:ln>
        </p:spPr>
        <p:txBody>
          <a:bodyPr/>
          <a:lstStyle>
            <a:lvl1pPr marL="0" indent="0" algn="ctr">
              <a:buNone/>
              <a:defRPr/>
            </a:lvl1pPr>
          </a:lstStyle>
          <a:p>
            <a:r>
              <a:rPr lang="en-GB" noProof="0" dirty="0"/>
              <a:t>Click to insert picture</a:t>
            </a:r>
          </a:p>
        </p:txBody>
      </p:sp>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sp>
        <p:nvSpPr>
          <p:cNvPr id="3" name="Text Placeholder 2"/>
          <p:cNvSpPr>
            <a:spLocks noGrp="1"/>
          </p:cNvSpPr>
          <p:nvPr userDrawn="1">
            <p:ph type="body" sz="quarter" idx="10"/>
          </p:nvPr>
        </p:nvSpPr>
        <p:spPr bwMode="white">
          <a:xfrm>
            <a:off x="3305016" y="5625554"/>
            <a:ext cx="5139060" cy="795600"/>
          </a:xfrm>
        </p:spPr>
        <p:txBody>
          <a:bodyPr/>
          <a:lstStyle>
            <a:lvl1pPr marL="0" indent="0">
              <a:buNone/>
              <a:defRPr sz="1300">
                <a:solidFill>
                  <a:schemeClr val="bg1"/>
                </a:solidFill>
              </a:defRPr>
            </a:lvl1pPr>
          </a:lstStyle>
          <a:p>
            <a:pPr lvl="0"/>
            <a:r>
              <a:rPr lang="de-DE" noProof="0" smtClean="0"/>
              <a:t>Textmasterformat bearbeiten</a:t>
            </a:r>
          </a:p>
        </p:txBody>
      </p:sp>
      <p:sp>
        <p:nvSpPr>
          <p:cNvPr id="12"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tx2"/>
                </a:solidFill>
              </a:defRPr>
            </a:lvl1pPr>
          </a:lstStyle>
          <a:p>
            <a:pPr lvl="0"/>
            <a:r>
              <a:rPr lang="de-DE" altLang="de-DE" noProof="0" smtClean="0"/>
              <a:t>Titelmasterformat durch Klicken bearbeiten</a:t>
            </a:r>
            <a:endParaRPr lang="en-GB" altLang="de-DE" noProof="0"/>
          </a:p>
        </p:txBody>
      </p:sp>
      <p:sp>
        <p:nvSpPr>
          <p:cNvPr id="13"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tx2"/>
                </a:solidFill>
              </a:defRPr>
            </a:lvl1pPr>
          </a:lstStyle>
          <a:p>
            <a:pPr lvl="0"/>
            <a:r>
              <a:rPr lang="de-DE" altLang="de-DE" noProof="0" smtClean="0"/>
              <a:t>Formatvorlage des Untertitelmasters durch Klicken bearbeiten</a:t>
            </a:r>
            <a:endParaRPr lang="en-GB" altLang="de-DE" noProof="0"/>
          </a:p>
        </p:txBody>
      </p:sp>
      <p:grpSp>
        <p:nvGrpSpPr>
          <p:cNvPr id="14" name="Group 14">
            <a:extLst>
              <a:ext uri="{FF2B5EF4-FFF2-40B4-BE49-F238E27FC236}">
                <a16:creationId xmlns:a16="http://schemas.microsoft.com/office/drawing/2014/main" xmlns="" id="{FA6A6D27-F047-F34D-91E6-9FF2013B4AB5}"/>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15" name="Freeform 5">
              <a:extLst>
                <a:ext uri="{FF2B5EF4-FFF2-40B4-BE49-F238E27FC236}">
                  <a16:creationId xmlns:a16="http://schemas.microsoft.com/office/drawing/2014/main" xmlns="" id="{E14471FB-E91B-524A-B764-A83AD042AE2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Rectangle 6">
              <a:extLst>
                <a:ext uri="{FF2B5EF4-FFF2-40B4-BE49-F238E27FC236}">
                  <a16:creationId xmlns:a16="http://schemas.microsoft.com/office/drawing/2014/main" xmlns="" id="{4168E64E-59F0-A540-83FF-D1528A764214}"/>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7">
              <a:extLst>
                <a:ext uri="{FF2B5EF4-FFF2-40B4-BE49-F238E27FC236}">
                  <a16:creationId xmlns:a16="http://schemas.microsoft.com/office/drawing/2014/main" xmlns="" id="{AE276B33-6226-4F4F-81EF-1DB302E0489C}"/>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8">
              <a:extLst>
                <a:ext uri="{FF2B5EF4-FFF2-40B4-BE49-F238E27FC236}">
                  <a16:creationId xmlns:a16="http://schemas.microsoft.com/office/drawing/2014/main" xmlns="" id="{7C268224-DCCB-8B4B-96C3-CA274DA62076}"/>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9">
              <a:extLst>
                <a:ext uri="{FF2B5EF4-FFF2-40B4-BE49-F238E27FC236}">
                  <a16:creationId xmlns:a16="http://schemas.microsoft.com/office/drawing/2014/main" xmlns="" id="{588CD318-CCC7-1E46-B64F-4BC1C6A518C3}"/>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4" name="Freeform 10">
              <a:extLst>
                <a:ext uri="{FF2B5EF4-FFF2-40B4-BE49-F238E27FC236}">
                  <a16:creationId xmlns:a16="http://schemas.microsoft.com/office/drawing/2014/main" xmlns="" id="{B9C2E693-A2B1-CA41-A4AB-BCD05B96C4FC}"/>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pic>
        <p:nvPicPr>
          <p:cNvPr id="25" name="Grafik 24">
            <a:extLst>
              <a:ext uri="{FF2B5EF4-FFF2-40B4-BE49-F238E27FC236}">
                <a16:creationId xmlns:a16="http://schemas.microsoft.com/office/drawing/2014/main" xmlns="" id="{07C54753-59A0-0041-AA2B-32395AEBC23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832451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F642C-6D65-4560-83A8-A952C0579F61}" type="datetime1">
              <a:rPr lang="en-US" smtClean="0"/>
              <a:t>9/22/2020</a:t>
            </a:fld>
            <a:endParaRPr lang="en-GB"/>
          </a:p>
        </p:txBody>
      </p:sp>
      <p:sp>
        <p:nvSpPr>
          <p:cNvPr id="3" name="Footer Placeholder 2"/>
          <p:cNvSpPr>
            <a:spLocks noGrp="1"/>
          </p:cNvSpPr>
          <p:nvPr>
            <p:ph type="ftr" sz="quarter" idx="11"/>
          </p:nvPr>
        </p:nvSpPr>
        <p:spPr/>
        <p:txBody>
          <a:bodyPr/>
          <a:lstStyle/>
          <a:p>
            <a:r>
              <a:rPr lang="en-GB" smtClean="0"/>
              <a:t>Satellites improve life</a:t>
            </a:r>
            <a:endParaRPr lang="en-GB"/>
          </a:p>
        </p:txBody>
      </p:sp>
      <p:sp>
        <p:nvSpPr>
          <p:cNvPr id="4" name="Slide Number Placeholder 3"/>
          <p:cNvSpPr>
            <a:spLocks noGrp="1"/>
          </p:cNvSpPr>
          <p:nvPr>
            <p:ph type="sldNum" sz="quarter" idx="12"/>
          </p:nvPr>
        </p:nvSpPr>
        <p:spPr/>
        <p:txBody>
          <a:bodyPr/>
          <a:lstStyle/>
          <a:p>
            <a:fld id="{877C2003-2E6E-4ABC-B270-3E95A87ADF8A}" type="slidenum">
              <a:rPr lang="en-GB" smtClean="0"/>
              <a:t>‹Nr.›</a:t>
            </a:fld>
            <a:endParaRPr lang="en-GB"/>
          </a:p>
        </p:txBody>
      </p:sp>
      <p:sp>
        <p:nvSpPr>
          <p:cNvPr id="5"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smtClean="0"/>
              <a:t>[Insert confidentiality here]</a:t>
            </a:r>
            <a:endParaRPr lang="en-GB" dirty="0"/>
          </a:p>
        </p:txBody>
      </p:sp>
      <p:sp>
        <p:nvSpPr>
          <p:cNvPr id="6" name="Freeform 5"/>
          <p:cNvSpPr>
            <a:spLocks noChangeAspect="1" noEditPoints="1"/>
          </p:cNvSpPr>
          <p:nvPr userDrawn="1"/>
        </p:nvSpPr>
        <p:spPr bwMode="gray">
          <a:xfrm>
            <a:off x="478800" y="378000"/>
            <a:ext cx="1227600" cy="86461"/>
          </a:xfrm>
          <a:custGeom>
            <a:avLst/>
            <a:gdLst>
              <a:gd name="T0" fmla="*/ 263 w 5735"/>
              <a:gd name="T1" fmla="*/ 202 h 404"/>
              <a:gd name="T2" fmla="*/ 0 w 5735"/>
              <a:gd name="T3" fmla="*/ 395 h 404"/>
              <a:gd name="T4" fmla="*/ 160 w 5735"/>
              <a:gd name="T5" fmla="*/ 10 h 404"/>
              <a:gd name="T6" fmla="*/ 399 w 5735"/>
              <a:gd name="T7" fmla="*/ 395 h 404"/>
              <a:gd name="T8" fmla="*/ 466 w 5735"/>
              <a:gd name="T9" fmla="*/ 224 h 404"/>
              <a:gd name="T10" fmla="*/ 466 w 5735"/>
              <a:gd name="T11" fmla="*/ 68 h 404"/>
              <a:gd name="T12" fmla="*/ 399 w 5735"/>
              <a:gd name="T13" fmla="*/ 395 h 404"/>
              <a:gd name="T14" fmla="*/ 813 w 5735"/>
              <a:gd name="T15" fmla="*/ 224 h 404"/>
              <a:gd name="T16" fmla="*/ 813 w 5735"/>
              <a:gd name="T17" fmla="*/ 68 h 404"/>
              <a:gd name="T18" fmla="*/ 746 w 5735"/>
              <a:gd name="T19" fmla="*/ 395 h 404"/>
              <a:gd name="T20" fmla="*/ 1348 w 5735"/>
              <a:gd name="T21" fmla="*/ 336 h 404"/>
              <a:gd name="T22" fmla="*/ 1329 w 5735"/>
              <a:gd name="T23" fmla="*/ 169 h 404"/>
              <a:gd name="T24" fmla="*/ 1344 w 5735"/>
              <a:gd name="T25" fmla="*/ 10 h 404"/>
              <a:gd name="T26" fmla="*/ 1413 w 5735"/>
              <a:gd name="T27" fmla="*/ 395 h 404"/>
              <a:gd name="T28" fmla="*/ 1654 w 5735"/>
              <a:gd name="T29" fmla="*/ 395 h 404"/>
              <a:gd name="T30" fmla="*/ 1661 w 5735"/>
              <a:gd name="T31" fmla="*/ 293 h 404"/>
              <a:gd name="T32" fmla="*/ 1413 w 5735"/>
              <a:gd name="T33" fmla="*/ 395 h 404"/>
              <a:gd name="T34" fmla="*/ 1793 w 5735"/>
              <a:gd name="T35" fmla="*/ 202 h 404"/>
              <a:gd name="T36" fmla="*/ 1977 w 5735"/>
              <a:gd name="T37" fmla="*/ 349 h 404"/>
              <a:gd name="T38" fmla="*/ 2141 w 5735"/>
              <a:gd name="T39" fmla="*/ 132 h 404"/>
              <a:gd name="T40" fmla="*/ 2491 w 5735"/>
              <a:gd name="T41" fmla="*/ 336 h 404"/>
              <a:gd name="T42" fmla="*/ 2471 w 5735"/>
              <a:gd name="T43" fmla="*/ 169 h 404"/>
              <a:gd name="T44" fmla="*/ 2487 w 5735"/>
              <a:gd name="T45" fmla="*/ 10 h 404"/>
              <a:gd name="T46" fmla="*/ 2837 w 5735"/>
              <a:gd name="T47" fmla="*/ 76 h 404"/>
              <a:gd name="T48" fmla="*/ 2837 w 5735"/>
              <a:gd name="T49" fmla="*/ 76 h 404"/>
              <a:gd name="T50" fmla="*/ 2761 w 5735"/>
              <a:gd name="T51" fmla="*/ 293 h 404"/>
              <a:gd name="T52" fmla="*/ 2874 w 5735"/>
              <a:gd name="T53" fmla="*/ 10 h 404"/>
              <a:gd name="T54" fmla="*/ 3068 w 5735"/>
              <a:gd name="T55" fmla="*/ 395 h 404"/>
              <a:gd name="T56" fmla="*/ 3309 w 5735"/>
              <a:gd name="T57" fmla="*/ 395 h 404"/>
              <a:gd name="T58" fmla="*/ 3316 w 5735"/>
              <a:gd name="T59" fmla="*/ 293 h 404"/>
              <a:gd name="T60" fmla="*/ 3068 w 5735"/>
              <a:gd name="T61" fmla="*/ 395 h 404"/>
              <a:gd name="T62" fmla="*/ 3729 w 5735"/>
              <a:gd name="T63" fmla="*/ 202 h 404"/>
              <a:gd name="T64" fmla="*/ 3467 w 5735"/>
              <a:gd name="T65" fmla="*/ 395 h 404"/>
              <a:gd name="T66" fmla="*/ 3627 w 5735"/>
              <a:gd name="T67" fmla="*/ 10 h 404"/>
              <a:gd name="T68" fmla="*/ 3984 w 5735"/>
              <a:gd name="T69" fmla="*/ 266 h 404"/>
              <a:gd name="T70" fmla="*/ 4111 w 5735"/>
              <a:gd name="T71" fmla="*/ 155 h 404"/>
              <a:gd name="T72" fmla="*/ 4287 w 5735"/>
              <a:gd name="T73" fmla="*/ 123 h 404"/>
              <a:gd name="T74" fmla="*/ 4198 w 5735"/>
              <a:gd name="T75" fmla="*/ 243 h 404"/>
              <a:gd name="T76" fmla="*/ 3984 w 5735"/>
              <a:gd name="T77" fmla="*/ 266 h 404"/>
              <a:gd name="T78" fmla="*/ 4598 w 5735"/>
              <a:gd name="T79" fmla="*/ 128 h 404"/>
              <a:gd name="T80" fmla="*/ 4365 w 5735"/>
              <a:gd name="T81" fmla="*/ 395 h 404"/>
              <a:gd name="T82" fmla="*/ 4535 w 5735"/>
              <a:gd name="T83" fmla="*/ 247 h 404"/>
              <a:gd name="T84" fmla="*/ 4365 w 5735"/>
              <a:gd name="T85" fmla="*/ 395 h 404"/>
              <a:gd name="T86" fmla="*/ 4900 w 5735"/>
              <a:gd name="T87" fmla="*/ 241 h 404"/>
              <a:gd name="T88" fmla="*/ 4658 w 5735"/>
              <a:gd name="T89" fmla="*/ 395 h 404"/>
              <a:gd name="T90" fmla="*/ 4954 w 5735"/>
              <a:gd name="T91" fmla="*/ 395 h 404"/>
              <a:gd name="T92" fmla="*/ 4658 w 5735"/>
              <a:gd name="T93" fmla="*/ 395 h 404"/>
              <a:gd name="T94" fmla="*/ 5037 w 5735"/>
              <a:gd name="T95" fmla="*/ 202 h 404"/>
              <a:gd name="T96" fmla="*/ 5221 w 5735"/>
              <a:gd name="T97" fmla="*/ 349 h 404"/>
              <a:gd name="T98" fmla="*/ 5385 w 5735"/>
              <a:gd name="T99" fmla="*/ 132 h 404"/>
              <a:gd name="T100" fmla="*/ 5735 w 5735"/>
              <a:gd name="T101" fmla="*/ 336 h 404"/>
              <a:gd name="T102" fmla="*/ 5716 w 5735"/>
              <a:gd name="T103" fmla="*/ 169 h 404"/>
              <a:gd name="T104" fmla="*/ 5731 w 5735"/>
              <a:gd name="T105" fmla="*/ 1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5" h="404">
                <a:moveTo>
                  <a:pt x="68" y="64"/>
                </a:moveTo>
                <a:lnTo>
                  <a:pt x="68" y="64"/>
                </a:lnTo>
                <a:lnTo>
                  <a:pt x="134" y="64"/>
                </a:lnTo>
                <a:cubicBezTo>
                  <a:pt x="240" y="64"/>
                  <a:pt x="263" y="125"/>
                  <a:pt x="263" y="202"/>
                </a:cubicBezTo>
                <a:cubicBezTo>
                  <a:pt x="263" y="279"/>
                  <a:pt x="240" y="340"/>
                  <a:pt x="134" y="340"/>
                </a:cubicBezTo>
                <a:lnTo>
                  <a:pt x="68" y="340"/>
                </a:lnTo>
                <a:lnTo>
                  <a:pt x="68" y="64"/>
                </a:lnTo>
                <a:close/>
                <a:moveTo>
                  <a:pt x="0" y="395"/>
                </a:moveTo>
                <a:lnTo>
                  <a:pt x="0" y="395"/>
                </a:lnTo>
                <a:lnTo>
                  <a:pt x="160" y="395"/>
                </a:lnTo>
                <a:cubicBezTo>
                  <a:pt x="279" y="395"/>
                  <a:pt x="330" y="308"/>
                  <a:pt x="330" y="202"/>
                </a:cubicBezTo>
                <a:cubicBezTo>
                  <a:pt x="330" y="96"/>
                  <a:pt x="279" y="10"/>
                  <a:pt x="160" y="10"/>
                </a:cubicBezTo>
                <a:lnTo>
                  <a:pt x="0" y="10"/>
                </a:lnTo>
                <a:lnTo>
                  <a:pt x="0" y="395"/>
                </a:lnTo>
                <a:close/>
                <a:moveTo>
                  <a:pt x="399" y="395"/>
                </a:moveTo>
                <a:lnTo>
                  <a:pt x="399" y="395"/>
                </a:lnTo>
                <a:lnTo>
                  <a:pt x="680" y="395"/>
                </a:lnTo>
                <a:lnTo>
                  <a:pt x="680" y="336"/>
                </a:lnTo>
                <a:lnTo>
                  <a:pt x="466" y="336"/>
                </a:lnTo>
                <a:lnTo>
                  <a:pt x="466" y="224"/>
                </a:lnTo>
                <a:lnTo>
                  <a:pt x="660" y="224"/>
                </a:lnTo>
                <a:lnTo>
                  <a:pt x="660" y="169"/>
                </a:lnTo>
                <a:lnTo>
                  <a:pt x="466" y="169"/>
                </a:lnTo>
                <a:lnTo>
                  <a:pt x="466" y="68"/>
                </a:lnTo>
                <a:lnTo>
                  <a:pt x="676" y="68"/>
                </a:lnTo>
                <a:lnTo>
                  <a:pt x="676" y="10"/>
                </a:lnTo>
                <a:lnTo>
                  <a:pt x="399" y="10"/>
                </a:lnTo>
                <a:lnTo>
                  <a:pt x="399" y="395"/>
                </a:lnTo>
                <a:close/>
                <a:moveTo>
                  <a:pt x="746" y="395"/>
                </a:moveTo>
                <a:lnTo>
                  <a:pt x="746" y="395"/>
                </a:lnTo>
                <a:lnTo>
                  <a:pt x="813" y="395"/>
                </a:lnTo>
                <a:lnTo>
                  <a:pt x="813" y="224"/>
                </a:lnTo>
                <a:lnTo>
                  <a:pt x="988" y="224"/>
                </a:lnTo>
                <a:lnTo>
                  <a:pt x="988" y="169"/>
                </a:lnTo>
                <a:lnTo>
                  <a:pt x="813" y="169"/>
                </a:lnTo>
                <a:lnTo>
                  <a:pt x="813" y="68"/>
                </a:lnTo>
                <a:lnTo>
                  <a:pt x="1012" y="68"/>
                </a:lnTo>
                <a:lnTo>
                  <a:pt x="1012" y="10"/>
                </a:lnTo>
                <a:lnTo>
                  <a:pt x="746" y="10"/>
                </a:lnTo>
                <a:lnTo>
                  <a:pt x="746" y="395"/>
                </a:lnTo>
                <a:close/>
                <a:moveTo>
                  <a:pt x="1067" y="395"/>
                </a:moveTo>
                <a:lnTo>
                  <a:pt x="1067" y="395"/>
                </a:lnTo>
                <a:lnTo>
                  <a:pt x="1348" y="395"/>
                </a:lnTo>
                <a:lnTo>
                  <a:pt x="1348" y="336"/>
                </a:lnTo>
                <a:lnTo>
                  <a:pt x="1135" y="336"/>
                </a:lnTo>
                <a:lnTo>
                  <a:pt x="1135" y="224"/>
                </a:lnTo>
                <a:lnTo>
                  <a:pt x="1329" y="224"/>
                </a:lnTo>
                <a:lnTo>
                  <a:pt x="1329" y="169"/>
                </a:lnTo>
                <a:lnTo>
                  <a:pt x="1135" y="169"/>
                </a:lnTo>
                <a:lnTo>
                  <a:pt x="1135" y="68"/>
                </a:lnTo>
                <a:lnTo>
                  <a:pt x="1344" y="68"/>
                </a:lnTo>
                <a:lnTo>
                  <a:pt x="1344" y="10"/>
                </a:lnTo>
                <a:lnTo>
                  <a:pt x="1067" y="10"/>
                </a:lnTo>
                <a:lnTo>
                  <a:pt x="1067" y="395"/>
                </a:lnTo>
                <a:close/>
                <a:moveTo>
                  <a:pt x="1413" y="395"/>
                </a:moveTo>
                <a:lnTo>
                  <a:pt x="1413" y="395"/>
                </a:lnTo>
                <a:lnTo>
                  <a:pt x="1477" y="395"/>
                </a:lnTo>
                <a:lnTo>
                  <a:pt x="1477" y="111"/>
                </a:lnTo>
                <a:lnTo>
                  <a:pt x="1479" y="111"/>
                </a:lnTo>
                <a:lnTo>
                  <a:pt x="1654" y="395"/>
                </a:lnTo>
                <a:lnTo>
                  <a:pt x="1725" y="395"/>
                </a:lnTo>
                <a:lnTo>
                  <a:pt x="1725" y="10"/>
                </a:lnTo>
                <a:lnTo>
                  <a:pt x="1661" y="10"/>
                </a:lnTo>
                <a:lnTo>
                  <a:pt x="1661" y="293"/>
                </a:lnTo>
                <a:lnTo>
                  <a:pt x="1660" y="293"/>
                </a:lnTo>
                <a:lnTo>
                  <a:pt x="1484" y="10"/>
                </a:lnTo>
                <a:lnTo>
                  <a:pt x="1413" y="10"/>
                </a:lnTo>
                <a:lnTo>
                  <a:pt x="1413" y="395"/>
                </a:lnTo>
                <a:close/>
                <a:moveTo>
                  <a:pt x="2141" y="132"/>
                </a:moveTo>
                <a:lnTo>
                  <a:pt x="2141" y="132"/>
                </a:lnTo>
                <a:cubicBezTo>
                  <a:pt x="2133" y="49"/>
                  <a:pt x="2064" y="1"/>
                  <a:pt x="1977" y="0"/>
                </a:cubicBezTo>
                <a:cubicBezTo>
                  <a:pt x="1862" y="0"/>
                  <a:pt x="1793" y="92"/>
                  <a:pt x="1793" y="202"/>
                </a:cubicBezTo>
                <a:cubicBezTo>
                  <a:pt x="1793" y="312"/>
                  <a:pt x="1862" y="404"/>
                  <a:pt x="1977" y="404"/>
                </a:cubicBezTo>
                <a:cubicBezTo>
                  <a:pt x="2071" y="404"/>
                  <a:pt x="2136" y="340"/>
                  <a:pt x="2141" y="248"/>
                </a:cubicBezTo>
                <a:lnTo>
                  <a:pt x="2075" y="248"/>
                </a:lnTo>
                <a:cubicBezTo>
                  <a:pt x="2070" y="304"/>
                  <a:pt x="2037" y="349"/>
                  <a:pt x="1977" y="349"/>
                </a:cubicBezTo>
                <a:cubicBezTo>
                  <a:pt x="1895" y="349"/>
                  <a:pt x="1860" y="276"/>
                  <a:pt x="1860" y="202"/>
                </a:cubicBezTo>
                <a:cubicBezTo>
                  <a:pt x="1860" y="128"/>
                  <a:pt x="1895" y="55"/>
                  <a:pt x="1977" y="55"/>
                </a:cubicBezTo>
                <a:cubicBezTo>
                  <a:pt x="2033" y="55"/>
                  <a:pt x="2062" y="88"/>
                  <a:pt x="2073" y="132"/>
                </a:cubicBezTo>
                <a:lnTo>
                  <a:pt x="2141" y="132"/>
                </a:lnTo>
                <a:close/>
                <a:moveTo>
                  <a:pt x="2210" y="395"/>
                </a:moveTo>
                <a:lnTo>
                  <a:pt x="2210" y="395"/>
                </a:lnTo>
                <a:lnTo>
                  <a:pt x="2491" y="395"/>
                </a:lnTo>
                <a:lnTo>
                  <a:pt x="2491" y="336"/>
                </a:lnTo>
                <a:lnTo>
                  <a:pt x="2277" y="336"/>
                </a:lnTo>
                <a:lnTo>
                  <a:pt x="2277" y="224"/>
                </a:lnTo>
                <a:lnTo>
                  <a:pt x="2471" y="224"/>
                </a:lnTo>
                <a:lnTo>
                  <a:pt x="2471" y="169"/>
                </a:lnTo>
                <a:lnTo>
                  <a:pt x="2277" y="169"/>
                </a:lnTo>
                <a:lnTo>
                  <a:pt x="2277" y="68"/>
                </a:lnTo>
                <a:lnTo>
                  <a:pt x="2487" y="68"/>
                </a:lnTo>
                <a:lnTo>
                  <a:pt x="2487" y="10"/>
                </a:lnTo>
                <a:lnTo>
                  <a:pt x="2210" y="10"/>
                </a:lnTo>
                <a:lnTo>
                  <a:pt x="2210" y="395"/>
                </a:lnTo>
                <a:close/>
                <a:moveTo>
                  <a:pt x="2837" y="76"/>
                </a:moveTo>
                <a:lnTo>
                  <a:pt x="2837" y="76"/>
                </a:lnTo>
                <a:lnTo>
                  <a:pt x="2839" y="76"/>
                </a:lnTo>
                <a:lnTo>
                  <a:pt x="2897" y="241"/>
                </a:lnTo>
                <a:lnTo>
                  <a:pt x="2779" y="241"/>
                </a:lnTo>
                <a:lnTo>
                  <a:pt x="2837" y="76"/>
                </a:lnTo>
                <a:close/>
                <a:moveTo>
                  <a:pt x="2655" y="395"/>
                </a:moveTo>
                <a:lnTo>
                  <a:pt x="2655" y="395"/>
                </a:lnTo>
                <a:lnTo>
                  <a:pt x="2724" y="395"/>
                </a:lnTo>
                <a:lnTo>
                  <a:pt x="2761" y="293"/>
                </a:lnTo>
                <a:lnTo>
                  <a:pt x="2914" y="293"/>
                </a:lnTo>
                <a:lnTo>
                  <a:pt x="2950" y="395"/>
                </a:lnTo>
                <a:lnTo>
                  <a:pt x="3023" y="395"/>
                </a:lnTo>
                <a:lnTo>
                  <a:pt x="2874" y="10"/>
                </a:lnTo>
                <a:lnTo>
                  <a:pt x="2803" y="10"/>
                </a:lnTo>
                <a:lnTo>
                  <a:pt x="2655" y="395"/>
                </a:lnTo>
                <a:close/>
                <a:moveTo>
                  <a:pt x="3068" y="395"/>
                </a:moveTo>
                <a:lnTo>
                  <a:pt x="3068" y="395"/>
                </a:lnTo>
                <a:lnTo>
                  <a:pt x="3132" y="395"/>
                </a:lnTo>
                <a:lnTo>
                  <a:pt x="3132" y="111"/>
                </a:lnTo>
                <a:lnTo>
                  <a:pt x="3133" y="111"/>
                </a:lnTo>
                <a:lnTo>
                  <a:pt x="3309" y="395"/>
                </a:lnTo>
                <a:lnTo>
                  <a:pt x="3380" y="395"/>
                </a:lnTo>
                <a:lnTo>
                  <a:pt x="3380" y="10"/>
                </a:lnTo>
                <a:lnTo>
                  <a:pt x="3316" y="10"/>
                </a:lnTo>
                <a:lnTo>
                  <a:pt x="3316" y="293"/>
                </a:lnTo>
                <a:lnTo>
                  <a:pt x="3315" y="293"/>
                </a:lnTo>
                <a:lnTo>
                  <a:pt x="3139" y="10"/>
                </a:lnTo>
                <a:lnTo>
                  <a:pt x="3068" y="10"/>
                </a:lnTo>
                <a:lnTo>
                  <a:pt x="3068" y="395"/>
                </a:lnTo>
                <a:close/>
                <a:moveTo>
                  <a:pt x="3535" y="64"/>
                </a:moveTo>
                <a:lnTo>
                  <a:pt x="3535" y="64"/>
                </a:lnTo>
                <a:lnTo>
                  <a:pt x="3601" y="64"/>
                </a:lnTo>
                <a:cubicBezTo>
                  <a:pt x="3707" y="64"/>
                  <a:pt x="3729" y="125"/>
                  <a:pt x="3729" y="202"/>
                </a:cubicBezTo>
                <a:cubicBezTo>
                  <a:pt x="3729" y="279"/>
                  <a:pt x="3707" y="340"/>
                  <a:pt x="3601" y="340"/>
                </a:cubicBezTo>
                <a:lnTo>
                  <a:pt x="3535" y="340"/>
                </a:lnTo>
                <a:lnTo>
                  <a:pt x="3535" y="64"/>
                </a:lnTo>
                <a:close/>
                <a:moveTo>
                  <a:pt x="3467" y="395"/>
                </a:moveTo>
                <a:lnTo>
                  <a:pt x="3467" y="395"/>
                </a:lnTo>
                <a:lnTo>
                  <a:pt x="3627" y="395"/>
                </a:lnTo>
                <a:cubicBezTo>
                  <a:pt x="3746" y="395"/>
                  <a:pt x="3797" y="308"/>
                  <a:pt x="3797" y="202"/>
                </a:cubicBezTo>
                <a:cubicBezTo>
                  <a:pt x="3797" y="96"/>
                  <a:pt x="3746" y="10"/>
                  <a:pt x="3627" y="10"/>
                </a:cubicBezTo>
                <a:lnTo>
                  <a:pt x="3467" y="10"/>
                </a:lnTo>
                <a:lnTo>
                  <a:pt x="3467" y="395"/>
                </a:lnTo>
                <a:close/>
                <a:moveTo>
                  <a:pt x="3984" y="266"/>
                </a:moveTo>
                <a:lnTo>
                  <a:pt x="3984" y="266"/>
                </a:lnTo>
                <a:cubicBezTo>
                  <a:pt x="3985" y="362"/>
                  <a:pt x="4056" y="404"/>
                  <a:pt x="4144" y="404"/>
                </a:cubicBezTo>
                <a:cubicBezTo>
                  <a:pt x="4221" y="404"/>
                  <a:pt x="4297" y="369"/>
                  <a:pt x="4297" y="283"/>
                </a:cubicBezTo>
                <a:cubicBezTo>
                  <a:pt x="4297" y="243"/>
                  <a:pt x="4273" y="200"/>
                  <a:pt x="4222" y="185"/>
                </a:cubicBezTo>
                <a:cubicBezTo>
                  <a:pt x="4202" y="179"/>
                  <a:pt x="4117" y="157"/>
                  <a:pt x="4111" y="155"/>
                </a:cubicBezTo>
                <a:cubicBezTo>
                  <a:pt x="4084" y="148"/>
                  <a:pt x="4065" y="132"/>
                  <a:pt x="4065" y="105"/>
                </a:cubicBezTo>
                <a:cubicBezTo>
                  <a:pt x="4065" y="67"/>
                  <a:pt x="4105" y="55"/>
                  <a:pt x="4136" y="55"/>
                </a:cubicBezTo>
                <a:cubicBezTo>
                  <a:pt x="4183" y="55"/>
                  <a:pt x="4216" y="74"/>
                  <a:pt x="4219" y="123"/>
                </a:cubicBezTo>
                <a:lnTo>
                  <a:pt x="4287" y="123"/>
                </a:lnTo>
                <a:cubicBezTo>
                  <a:pt x="4287" y="43"/>
                  <a:pt x="4219" y="0"/>
                  <a:pt x="4139" y="0"/>
                </a:cubicBezTo>
                <a:cubicBezTo>
                  <a:pt x="4069" y="0"/>
                  <a:pt x="3998" y="36"/>
                  <a:pt x="3998" y="114"/>
                </a:cubicBezTo>
                <a:cubicBezTo>
                  <a:pt x="3998" y="154"/>
                  <a:pt x="4017" y="193"/>
                  <a:pt x="4083" y="211"/>
                </a:cubicBezTo>
                <a:cubicBezTo>
                  <a:pt x="4136" y="226"/>
                  <a:pt x="4171" y="233"/>
                  <a:pt x="4198" y="243"/>
                </a:cubicBezTo>
                <a:cubicBezTo>
                  <a:pt x="4214" y="249"/>
                  <a:pt x="4230" y="261"/>
                  <a:pt x="4230" y="291"/>
                </a:cubicBezTo>
                <a:cubicBezTo>
                  <a:pt x="4230" y="320"/>
                  <a:pt x="4208" y="349"/>
                  <a:pt x="4149" y="349"/>
                </a:cubicBezTo>
                <a:cubicBezTo>
                  <a:pt x="4095" y="349"/>
                  <a:pt x="4051" y="326"/>
                  <a:pt x="4051" y="266"/>
                </a:cubicBezTo>
                <a:lnTo>
                  <a:pt x="3984" y="266"/>
                </a:lnTo>
                <a:close/>
                <a:moveTo>
                  <a:pt x="4432" y="64"/>
                </a:moveTo>
                <a:lnTo>
                  <a:pt x="4432" y="64"/>
                </a:lnTo>
                <a:lnTo>
                  <a:pt x="4532" y="64"/>
                </a:lnTo>
                <a:cubicBezTo>
                  <a:pt x="4567" y="64"/>
                  <a:pt x="4598" y="77"/>
                  <a:pt x="4598" y="128"/>
                </a:cubicBezTo>
                <a:cubicBezTo>
                  <a:pt x="4598" y="177"/>
                  <a:pt x="4561" y="192"/>
                  <a:pt x="4531" y="192"/>
                </a:cubicBezTo>
                <a:lnTo>
                  <a:pt x="4432" y="192"/>
                </a:lnTo>
                <a:lnTo>
                  <a:pt x="4432" y="64"/>
                </a:lnTo>
                <a:close/>
                <a:moveTo>
                  <a:pt x="4365" y="395"/>
                </a:moveTo>
                <a:lnTo>
                  <a:pt x="4365" y="395"/>
                </a:lnTo>
                <a:lnTo>
                  <a:pt x="4432" y="395"/>
                </a:lnTo>
                <a:lnTo>
                  <a:pt x="4432" y="247"/>
                </a:lnTo>
                <a:lnTo>
                  <a:pt x="4535" y="247"/>
                </a:lnTo>
                <a:cubicBezTo>
                  <a:pt x="4645" y="248"/>
                  <a:pt x="4666" y="177"/>
                  <a:pt x="4666" y="129"/>
                </a:cubicBezTo>
                <a:cubicBezTo>
                  <a:pt x="4666" y="81"/>
                  <a:pt x="4645" y="10"/>
                  <a:pt x="4535" y="10"/>
                </a:cubicBezTo>
                <a:lnTo>
                  <a:pt x="4365" y="10"/>
                </a:lnTo>
                <a:lnTo>
                  <a:pt x="4365" y="395"/>
                </a:lnTo>
                <a:close/>
                <a:moveTo>
                  <a:pt x="4841" y="76"/>
                </a:moveTo>
                <a:lnTo>
                  <a:pt x="4841" y="76"/>
                </a:lnTo>
                <a:lnTo>
                  <a:pt x="4842" y="76"/>
                </a:lnTo>
                <a:lnTo>
                  <a:pt x="4900" y="241"/>
                </a:lnTo>
                <a:lnTo>
                  <a:pt x="4782" y="241"/>
                </a:lnTo>
                <a:lnTo>
                  <a:pt x="4841" y="76"/>
                </a:lnTo>
                <a:close/>
                <a:moveTo>
                  <a:pt x="4658" y="395"/>
                </a:moveTo>
                <a:lnTo>
                  <a:pt x="4658" y="395"/>
                </a:lnTo>
                <a:lnTo>
                  <a:pt x="4728" y="395"/>
                </a:lnTo>
                <a:lnTo>
                  <a:pt x="4764" y="293"/>
                </a:lnTo>
                <a:lnTo>
                  <a:pt x="4918" y="293"/>
                </a:lnTo>
                <a:lnTo>
                  <a:pt x="4954" y="395"/>
                </a:lnTo>
                <a:lnTo>
                  <a:pt x="5026" y="395"/>
                </a:lnTo>
                <a:lnTo>
                  <a:pt x="4878" y="10"/>
                </a:lnTo>
                <a:lnTo>
                  <a:pt x="4806" y="10"/>
                </a:lnTo>
                <a:lnTo>
                  <a:pt x="4658" y="395"/>
                </a:lnTo>
                <a:close/>
                <a:moveTo>
                  <a:pt x="5385" y="132"/>
                </a:moveTo>
                <a:lnTo>
                  <a:pt x="5385" y="132"/>
                </a:lnTo>
                <a:cubicBezTo>
                  <a:pt x="5377" y="49"/>
                  <a:pt x="5308" y="1"/>
                  <a:pt x="5221" y="0"/>
                </a:cubicBezTo>
                <a:cubicBezTo>
                  <a:pt x="5106" y="0"/>
                  <a:pt x="5037" y="92"/>
                  <a:pt x="5037" y="202"/>
                </a:cubicBezTo>
                <a:cubicBezTo>
                  <a:pt x="5037" y="312"/>
                  <a:pt x="5106" y="404"/>
                  <a:pt x="5221" y="404"/>
                </a:cubicBezTo>
                <a:cubicBezTo>
                  <a:pt x="5315" y="404"/>
                  <a:pt x="5380" y="340"/>
                  <a:pt x="5385" y="248"/>
                </a:cubicBezTo>
                <a:lnTo>
                  <a:pt x="5320" y="248"/>
                </a:lnTo>
                <a:cubicBezTo>
                  <a:pt x="5314" y="304"/>
                  <a:pt x="5281" y="349"/>
                  <a:pt x="5221" y="349"/>
                </a:cubicBezTo>
                <a:cubicBezTo>
                  <a:pt x="5139" y="349"/>
                  <a:pt x="5104" y="276"/>
                  <a:pt x="5104" y="202"/>
                </a:cubicBezTo>
                <a:cubicBezTo>
                  <a:pt x="5104" y="128"/>
                  <a:pt x="5139" y="55"/>
                  <a:pt x="5221" y="55"/>
                </a:cubicBezTo>
                <a:cubicBezTo>
                  <a:pt x="5278" y="55"/>
                  <a:pt x="5306" y="88"/>
                  <a:pt x="5317" y="132"/>
                </a:cubicBezTo>
                <a:lnTo>
                  <a:pt x="5385" y="132"/>
                </a:lnTo>
                <a:close/>
                <a:moveTo>
                  <a:pt x="5454" y="395"/>
                </a:moveTo>
                <a:lnTo>
                  <a:pt x="5454" y="395"/>
                </a:lnTo>
                <a:lnTo>
                  <a:pt x="5735" y="395"/>
                </a:lnTo>
                <a:lnTo>
                  <a:pt x="5735" y="336"/>
                </a:lnTo>
                <a:lnTo>
                  <a:pt x="5521" y="336"/>
                </a:lnTo>
                <a:lnTo>
                  <a:pt x="5521" y="224"/>
                </a:lnTo>
                <a:lnTo>
                  <a:pt x="5716" y="224"/>
                </a:lnTo>
                <a:lnTo>
                  <a:pt x="5716" y="169"/>
                </a:lnTo>
                <a:lnTo>
                  <a:pt x="5521" y="169"/>
                </a:lnTo>
                <a:lnTo>
                  <a:pt x="5521" y="68"/>
                </a:lnTo>
                <a:lnTo>
                  <a:pt x="5731" y="68"/>
                </a:lnTo>
                <a:lnTo>
                  <a:pt x="5731" y="10"/>
                </a:lnTo>
                <a:lnTo>
                  <a:pt x="5454" y="10"/>
                </a:lnTo>
                <a:lnTo>
                  <a:pt x="5454" y="39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22551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lt customisable">
    <p:bg bwMode="gray">
      <p:bgPr>
        <a:blipFill dpi="0" rotWithShape="1">
          <a:blip r:embed="rId2" cstate="screen">
            <a:lum/>
            <a:extLst>
              <a:ext uri="{28A0092B-C50C-407E-A947-70E740481C1C}">
                <a14:useLocalDpi xmlns:a14="http://schemas.microsoft.com/office/drawing/2010/main"/>
              </a:ext>
            </a:extLst>
          </a:blip>
          <a:srcRect/>
          <a:stretch>
            <a:fillRect b="20000"/>
          </a:stretch>
        </a:blip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gray">
          <a:xfrm>
            <a:off x="0" y="3625065"/>
            <a:ext cx="12192000" cy="323295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nvGrpSpPr>
          <p:cNvPr id="20" name="Group 15"/>
          <p:cNvGrpSpPr>
            <a:grpSpLocks/>
          </p:cNvGrpSpPr>
          <p:nvPr/>
        </p:nvGrpSpPr>
        <p:grpSpPr bwMode="white">
          <a:xfrm>
            <a:off x="5430" y="3606831"/>
            <a:ext cx="12192000" cy="61997"/>
            <a:chOff x="3" y="1195"/>
            <a:chExt cx="6736" cy="68"/>
          </a:xfrm>
        </p:grpSpPr>
        <p:sp>
          <p:nvSpPr>
            <p:cNvPr id="21" name="Rectangle 16"/>
            <p:cNvSpPr>
              <a:spLocks noChangeArrowheads="1"/>
            </p:cNvSpPr>
            <p:nvPr/>
          </p:nvSpPr>
          <p:spPr bwMode="white">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22" name="Rectangle 17"/>
            <p:cNvSpPr>
              <a:spLocks noChangeArrowheads="1"/>
            </p:cNvSpPr>
            <p:nvPr/>
          </p:nvSpPr>
          <p:spPr bwMode="white">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24" name="Rectangle 3">
            <a:extLst>
              <a:ext uri="{FF2B5EF4-FFF2-40B4-BE49-F238E27FC236}">
                <a16:creationId xmlns:a16="http://schemas.microsoft.com/office/drawing/2014/main" xmlns="" id="{930D20B0-C8A2-544A-9EEF-12CEA4933C01}"/>
              </a:ext>
            </a:extLst>
          </p:cNvPr>
          <p:cNvSpPr>
            <a:spLocks noGrp="1" noChangeArrowheads="1"/>
          </p:cNvSpPr>
          <p:nvPr>
            <p:ph type="ctrTitle" hasCustomPrompt="1"/>
          </p:nvPr>
        </p:nvSpPr>
        <p:spPr bwMode="white">
          <a:xfrm>
            <a:off x="3305016" y="4048064"/>
            <a:ext cx="6031344" cy="871200"/>
          </a:xfrm>
        </p:spPr>
        <p:txBody>
          <a:bodyPr anchor="b" anchorCtr="0"/>
          <a:lstStyle>
            <a:lvl1pPr>
              <a:lnSpc>
                <a:spcPct val="105000"/>
              </a:lnSpc>
              <a:defRPr sz="3000">
                <a:solidFill>
                  <a:schemeClr val="bg1"/>
                </a:solidFill>
              </a:defRPr>
            </a:lvl1pPr>
          </a:lstStyle>
          <a:p>
            <a:pPr lvl="0"/>
            <a:r>
              <a:rPr lang="en-US" altLang="de-DE" noProof="0" dirty="0"/>
              <a:t>Click to edit header</a:t>
            </a:r>
            <a:endParaRPr lang="de-DE" altLang="de-DE" noProof="0" dirty="0"/>
          </a:p>
        </p:txBody>
      </p:sp>
      <p:sp>
        <p:nvSpPr>
          <p:cNvPr id="25" name="Rectangle 4">
            <a:extLst>
              <a:ext uri="{FF2B5EF4-FFF2-40B4-BE49-F238E27FC236}">
                <a16:creationId xmlns:a16="http://schemas.microsoft.com/office/drawing/2014/main" xmlns="" id="{57E62BC9-890A-5241-8993-93737891C2A8}"/>
              </a:ext>
            </a:extLst>
          </p:cNvPr>
          <p:cNvSpPr>
            <a:spLocks noGrp="1" noChangeArrowheads="1"/>
          </p:cNvSpPr>
          <p:nvPr>
            <p:ph type="subTitle" idx="1"/>
          </p:nvPr>
        </p:nvSpPr>
        <p:spPr bwMode="white">
          <a:xfrm>
            <a:off x="3305016" y="4982727"/>
            <a:ext cx="6031344" cy="678521"/>
          </a:xfrm>
        </p:spPr>
        <p:txBody>
          <a:bodyPr anchor="t"/>
          <a:lstStyle>
            <a:lvl1pPr marL="0" indent="0">
              <a:lnSpc>
                <a:spcPct val="100000"/>
              </a:lnSpc>
              <a:buNone/>
              <a:defRPr sz="2000">
                <a:solidFill>
                  <a:schemeClr val="bg1"/>
                </a:solidFill>
              </a:defRPr>
            </a:lvl1pPr>
          </a:lstStyle>
          <a:p>
            <a:pPr lvl="0"/>
            <a:r>
              <a:rPr lang="de-DE" altLang="de-DE" noProof="0" smtClean="0"/>
              <a:t>Formatvorlage des Untertitelmasters durch Klicken bearbeiten</a:t>
            </a:r>
            <a:endParaRPr lang="de-DE" altLang="de-DE" noProof="0" dirty="0"/>
          </a:p>
        </p:txBody>
      </p:sp>
      <p:sp>
        <p:nvSpPr>
          <p:cNvPr id="26" name="Text Placeholder 2">
            <a:extLst>
              <a:ext uri="{FF2B5EF4-FFF2-40B4-BE49-F238E27FC236}">
                <a16:creationId xmlns:a16="http://schemas.microsoft.com/office/drawing/2014/main" xmlns="" id="{9E24318F-4E0C-3149-8F09-9129AA15B284}"/>
              </a:ext>
            </a:extLst>
          </p:cNvPr>
          <p:cNvSpPr>
            <a:spLocks noGrp="1"/>
          </p:cNvSpPr>
          <p:nvPr>
            <p:ph type="body" sz="quarter" idx="10"/>
          </p:nvPr>
        </p:nvSpPr>
        <p:spPr bwMode="white">
          <a:xfrm>
            <a:off x="3305016" y="6048000"/>
            <a:ext cx="5139060" cy="621360"/>
          </a:xfrm>
        </p:spPr>
        <p:txBody>
          <a:bodyPr/>
          <a:lstStyle>
            <a:lvl1pPr marL="0" indent="0">
              <a:buNone/>
              <a:defRPr sz="1300">
                <a:solidFill>
                  <a:schemeClr val="bg1"/>
                </a:solidFill>
              </a:defRPr>
            </a:lvl1pPr>
          </a:lstStyle>
          <a:p>
            <a:pPr lvl="0"/>
            <a:r>
              <a:rPr lang="de-DE" smtClean="0"/>
              <a:t>Textmasterformat bearbeiten</a:t>
            </a:r>
          </a:p>
        </p:txBody>
      </p:sp>
      <p:grpSp>
        <p:nvGrpSpPr>
          <p:cNvPr id="27" name="Group 14">
            <a:extLst>
              <a:ext uri="{FF2B5EF4-FFF2-40B4-BE49-F238E27FC236}">
                <a16:creationId xmlns:a16="http://schemas.microsoft.com/office/drawing/2014/main" xmlns="" id="{FF6D393D-58BE-8D49-84CB-A27BC48DA8BA}"/>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28" name="Freeform 5">
              <a:extLst>
                <a:ext uri="{FF2B5EF4-FFF2-40B4-BE49-F238E27FC236}">
                  <a16:creationId xmlns:a16="http://schemas.microsoft.com/office/drawing/2014/main" xmlns="" id="{8F896E3D-4DF5-C240-AFFF-F2A8171C9493}"/>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6">
              <a:extLst>
                <a:ext uri="{FF2B5EF4-FFF2-40B4-BE49-F238E27FC236}">
                  <a16:creationId xmlns:a16="http://schemas.microsoft.com/office/drawing/2014/main" xmlns="" id="{BB25C39D-B760-E749-9F68-A3C04C62206E}"/>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7">
              <a:extLst>
                <a:ext uri="{FF2B5EF4-FFF2-40B4-BE49-F238E27FC236}">
                  <a16:creationId xmlns:a16="http://schemas.microsoft.com/office/drawing/2014/main" xmlns="" id="{B3B3C5AC-4063-BE45-AA03-EB9345F9A377}"/>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8">
              <a:extLst>
                <a:ext uri="{FF2B5EF4-FFF2-40B4-BE49-F238E27FC236}">
                  <a16:creationId xmlns:a16="http://schemas.microsoft.com/office/drawing/2014/main" xmlns="" id="{4E34D34D-57CD-CD48-A1D5-D27F5DAB2E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9">
              <a:extLst>
                <a:ext uri="{FF2B5EF4-FFF2-40B4-BE49-F238E27FC236}">
                  <a16:creationId xmlns:a16="http://schemas.microsoft.com/office/drawing/2014/main" xmlns="" id="{4A2CC7EF-056C-1846-9F53-E4DF46BEBA42}"/>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0">
              <a:extLst>
                <a:ext uri="{FF2B5EF4-FFF2-40B4-BE49-F238E27FC236}">
                  <a16:creationId xmlns:a16="http://schemas.microsoft.com/office/drawing/2014/main" xmlns="" id="{32DA9524-9F50-984F-AD6F-128F618E7CAD}"/>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4" name="Grafik 33">
            <a:extLst>
              <a:ext uri="{FF2B5EF4-FFF2-40B4-BE49-F238E27FC236}">
                <a16:creationId xmlns:a16="http://schemas.microsoft.com/office/drawing/2014/main" xmlns="" id="{047FDFDC-D657-0647-8ADC-1B1C0809C15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413497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p:bgPr>
        <a:solidFill>
          <a:schemeClr val="bg1"/>
        </a:solid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3625065"/>
            <a:ext cx="12192000" cy="323295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nvGrpSpPr>
          <p:cNvPr id="20" name="Group 15"/>
          <p:cNvGrpSpPr>
            <a:grpSpLocks/>
          </p:cNvGrpSpPr>
          <p:nvPr/>
        </p:nvGrpSpPr>
        <p:grpSpPr bwMode="white">
          <a:xfrm>
            <a:off x="5430" y="3606831"/>
            <a:ext cx="12192000" cy="61997"/>
            <a:chOff x="3" y="1195"/>
            <a:chExt cx="6736" cy="68"/>
          </a:xfrm>
        </p:grpSpPr>
        <p:sp>
          <p:nvSpPr>
            <p:cNvPr id="21" name="Rectangle 16"/>
            <p:cNvSpPr>
              <a:spLocks noChangeArrowheads="1"/>
            </p:cNvSpPr>
            <p:nvPr/>
          </p:nvSpPr>
          <p:spPr bwMode="white">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sp>
          <p:nvSpPr>
            <p:cNvPr id="22" name="Rectangle 17"/>
            <p:cNvSpPr>
              <a:spLocks noChangeArrowheads="1"/>
            </p:cNvSpPr>
            <p:nvPr/>
          </p:nvSpPr>
          <p:spPr bwMode="white">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sp>
        <p:nvSpPr>
          <p:cNvPr id="23555" name="Rectangle 3"/>
          <p:cNvSpPr>
            <a:spLocks noGrp="1" noChangeArrowheads="1"/>
          </p:cNvSpPr>
          <p:nvPr userDrawn="1">
            <p:ph type="ctrTitle" hasCustomPrompt="1"/>
          </p:nvPr>
        </p:nvSpPr>
        <p:spPr bwMode="white">
          <a:xfrm>
            <a:off x="3305016" y="4048064"/>
            <a:ext cx="6031344" cy="871200"/>
          </a:xfrm>
        </p:spPr>
        <p:txBody>
          <a:bodyPr anchor="b" anchorCtr="0"/>
          <a:lstStyle>
            <a:lvl1pPr>
              <a:lnSpc>
                <a:spcPct val="105000"/>
              </a:lnSpc>
              <a:defRPr sz="3000">
                <a:solidFill>
                  <a:schemeClr val="bg1"/>
                </a:solidFill>
              </a:defRPr>
            </a:lvl1pPr>
          </a:lstStyle>
          <a:p>
            <a:pPr lvl="0"/>
            <a:r>
              <a:rPr lang="en-GB" altLang="de-DE" noProof="0"/>
              <a:t>Click to edit header</a:t>
            </a:r>
          </a:p>
        </p:txBody>
      </p:sp>
      <p:sp>
        <p:nvSpPr>
          <p:cNvPr id="23556" name="Rectangle 4"/>
          <p:cNvSpPr>
            <a:spLocks noGrp="1" noChangeArrowheads="1"/>
          </p:cNvSpPr>
          <p:nvPr userDrawn="1">
            <p:ph type="subTitle" idx="1"/>
          </p:nvPr>
        </p:nvSpPr>
        <p:spPr bwMode="white">
          <a:xfrm>
            <a:off x="3305016" y="4982727"/>
            <a:ext cx="6031344" cy="678521"/>
          </a:xfrm>
        </p:spPr>
        <p:txBody>
          <a:bodyPr anchor="t"/>
          <a:lstStyle>
            <a:lvl1pPr marL="0" indent="0">
              <a:lnSpc>
                <a:spcPct val="100000"/>
              </a:lnSpc>
              <a:buNone/>
              <a:defRPr sz="2000">
                <a:solidFill>
                  <a:schemeClr val="bg1"/>
                </a:solidFill>
              </a:defRPr>
            </a:lvl1pPr>
          </a:lstStyle>
          <a:p>
            <a:pPr lvl="0"/>
            <a:r>
              <a:rPr lang="de-DE" altLang="de-DE" noProof="0" smtClean="0"/>
              <a:t>Formatvorlage des Untertitelmasters durch Klicken bearbeiten</a:t>
            </a:r>
            <a:endParaRPr lang="en-GB" altLang="de-DE" noProof="0"/>
          </a:p>
        </p:txBody>
      </p:sp>
      <p:sp>
        <p:nvSpPr>
          <p:cNvPr id="3" name="Text Placeholder 2"/>
          <p:cNvSpPr>
            <a:spLocks noGrp="1"/>
          </p:cNvSpPr>
          <p:nvPr userDrawn="1">
            <p:ph type="body" sz="quarter" idx="10"/>
          </p:nvPr>
        </p:nvSpPr>
        <p:spPr bwMode="white">
          <a:xfrm>
            <a:off x="3305016" y="6048000"/>
            <a:ext cx="5139060" cy="621360"/>
          </a:xfrm>
        </p:spPr>
        <p:txBody>
          <a:bodyPr/>
          <a:lstStyle>
            <a:lvl1pPr marL="0" indent="0">
              <a:buNone/>
              <a:defRPr sz="1300">
                <a:solidFill>
                  <a:schemeClr val="bg1"/>
                </a:solidFill>
              </a:defRPr>
            </a:lvl1pPr>
          </a:lstStyle>
          <a:p>
            <a:pPr lvl="0"/>
            <a:r>
              <a:rPr lang="de-DE" noProof="0" smtClean="0"/>
              <a:t>Textmasterformat bearbeiten</a:t>
            </a:r>
          </a:p>
        </p:txBody>
      </p:sp>
      <p:sp>
        <p:nvSpPr>
          <p:cNvPr id="12" name="Picture Placeholder 3"/>
          <p:cNvSpPr>
            <a:spLocks noGrp="1"/>
          </p:cNvSpPr>
          <p:nvPr userDrawn="1">
            <p:ph type="pic" sz="quarter" idx="11" hasCustomPrompt="1"/>
          </p:nvPr>
        </p:nvSpPr>
        <p:spPr>
          <a:xfrm>
            <a:off x="0" y="0"/>
            <a:ext cx="12192000" cy="3606831"/>
          </a:xfrm>
          <a:solidFill>
            <a:schemeClr val="bg1">
              <a:lumMod val="75000"/>
            </a:schemeClr>
          </a:solidFill>
          <a:ln>
            <a:noFill/>
          </a:ln>
        </p:spPr>
        <p:txBody>
          <a:bodyPr/>
          <a:lstStyle>
            <a:lvl1pPr marL="0" indent="0" algn="ctr">
              <a:buNone/>
              <a:defRPr/>
            </a:lvl1pPr>
          </a:lstStyle>
          <a:p>
            <a:r>
              <a:rPr lang="en-GB" noProof="0" dirty="0"/>
              <a:t>Click to insert picture</a:t>
            </a:r>
          </a:p>
        </p:txBody>
      </p:sp>
      <p:grpSp>
        <p:nvGrpSpPr>
          <p:cNvPr id="13" name="Group 14">
            <a:extLst>
              <a:ext uri="{FF2B5EF4-FFF2-40B4-BE49-F238E27FC236}">
                <a16:creationId xmlns:a16="http://schemas.microsoft.com/office/drawing/2014/main" xmlns="" id="{DE13691D-3A6A-D944-BFC6-E08E42EF2E90}"/>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14" name="Freeform 5">
              <a:extLst>
                <a:ext uri="{FF2B5EF4-FFF2-40B4-BE49-F238E27FC236}">
                  <a16:creationId xmlns:a16="http://schemas.microsoft.com/office/drawing/2014/main" xmlns="" id="{ED6B51D1-E375-874E-B350-41AD61CAB578}"/>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5" name="Rectangle 6">
              <a:extLst>
                <a:ext uri="{FF2B5EF4-FFF2-40B4-BE49-F238E27FC236}">
                  <a16:creationId xmlns:a16="http://schemas.microsoft.com/office/drawing/2014/main" xmlns="" id="{142E35EF-08DD-E641-ADE0-58C7FA3C7044}"/>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Freeform 7">
              <a:extLst>
                <a:ext uri="{FF2B5EF4-FFF2-40B4-BE49-F238E27FC236}">
                  <a16:creationId xmlns:a16="http://schemas.microsoft.com/office/drawing/2014/main" xmlns="" id="{A64DF653-0969-4347-8B10-F1F107C3E3EB}"/>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8">
              <a:extLst>
                <a:ext uri="{FF2B5EF4-FFF2-40B4-BE49-F238E27FC236}">
                  <a16:creationId xmlns:a16="http://schemas.microsoft.com/office/drawing/2014/main" xmlns="" id="{995EFEC0-2468-EA45-A0DA-EB5AACB46387}"/>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9">
              <a:extLst>
                <a:ext uri="{FF2B5EF4-FFF2-40B4-BE49-F238E27FC236}">
                  <a16:creationId xmlns:a16="http://schemas.microsoft.com/office/drawing/2014/main" xmlns="" id="{DDCE53A7-7CD0-664F-94FE-B8380A1A9295}"/>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10">
              <a:extLst>
                <a:ext uri="{FF2B5EF4-FFF2-40B4-BE49-F238E27FC236}">
                  <a16:creationId xmlns:a16="http://schemas.microsoft.com/office/drawing/2014/main" xmlns="" id="{2DCD2ED8-1C1D-AE47-A42E-D8E09859765C}"/>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pic>
        <p:nvPicPr>
          <p:cNvPr id="24" name="Grafik 23">
            <a:extLst>
              <a:ext uri="{FF2B5EF4-FFF2-40B4-BE49-F238E27FC236}">
                <a16:creationId xmlns:a16="http://schemas.microsoft.com/office/drawing/2014/main" xmlns="" id="{3AFE1106-9441-7D4E-A370-AB1DF34F12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396513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8800" y="1565944"/>
            <a:ext cx="112320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2" name="Slide Number Placeholder 5">
            <a:extLst>
              <a:ext uri="{FF2B5EF4-FFF2-40B4-BE49-F238E27FC236}">
                <a16:creationId xmlns:a16="http://schemas.microsoft.com/office/drawing/2014/main" xmlns=""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23" name="Footer Placeholder 7">
            <a:extLst>
              <a:ext uri="{FF2B5EF4-FFF2-40B4-BE49-F238E27FC236}">
                <a16:creationId xmlns:a16="http://schemas.microsoft.com/office/drawing/2014/main" xmlns=""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smtClean="0">
                <a:solidFill>
                  <a:srgbClr val="000000">
                    <a:tint val="75000"/>
                  </a:srgbClr>
                </a:solidFill>
              </a:rPr>
              <a:t>Satellites improve life</a:t>
            </a:r>
            <a:endParaRPr lang="en-GB" noProof="0" dirty="0"/>
          </a:p>
        </p:txBody>
      </p:sp>
      <p:sp>
        <p:nvSpPr>
          <p:cNvPr id="24" name="Date Placeholder 6">
            <a:extLst>
              <a:ext uri="{FF2B5EF4-FFF2-40B4-BE49-F238E27FC236}">
                <a16:creationId xmlns:a16="http://schemas.microsoft.com/office/drawing/2014/main" xmlns=""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fld id="{2BA97535-09A2-47F1-95CA-485BA8C2828D}" type="datetime1">
              <a:rPr lang="en-US" noProof="0" smtClean="0"/>
              <a:t>9/22/2020</a:t>
            </a:fld>
            <a:endParaRPr lang="en-GB" noProof="0"/>
          </a:p>
        </p:txBody>
      </p:sp>
    </p:spTree>
    <p:extLst>
      <p:ext uri="{BB962C8B-B14F-4D97-AF65-F5344CB8AC3E}">
        <p14:creationId xmlns:p14="http://schemas.microsoft.com/office/powerpoint/2010/main" val="82970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er and content_blue">
    <p:bg>
      <p:bgPr>
        <a:gradFill>
          <a:gsLst>
            <a:gs pos="100000">
              <a:srgbClr val="00205B"/>
            </a:gs>
            <a:gs pos="0">
              <a:srgbClr val="001539"/>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bg1"/>
                </a:solidFill>
              </a:defRPr>
            </a:lvl1pPr>
          </a:lstStyle>
          <a:p>
            <a:r>
              <a:rPr lang="en-US" dirty="0"/>
              <a:t>Click to edit header</a:t>
            </a:r>
            <a:endParaRPr lang="de-DE" dirty="0"/>
          </a:p>
        </p:txBody>
      </p:sp>
      <p:sp>
        <p:nvSpPr>
          <p:cNvPr id="3" name="Inhaltsplatzhalter 2"/>
          <p:cNvSpPr>
            <a:spLocks noGrp="1"/>
          </p:cNvSpPr>
          <p:nvPr>
            <p:ph idx="1" hasCustomPrompt="1"/>
          </p:nvPr>
        </p:nvSpPr>
        <p:spPr>
          <a:xfrm>
            <a:off x="478800" y="1565944"/>
            <a:ext cx="112320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2" name="Slide Number Placeholder 5">
            <a:extLst>
              <a:ext uri="{FF2B5EF4-FFF2-40B4-BE49-F238E27FC236}">
                <a16:creationId xmlns:a16="http://schemas.microsoft.com/office/drawing/2014/main" xmlns=""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‹Nr.›</a:t>
            </a:fld>
            <a:endParaRPr lang="en-GB"/>
          </a:p>
        </p:txBody>
      </p:sp>
      <p:sp>
        <p:nvSpPr>
          <p:cNvPr id="23" name="Footer Placeholder 7">
            <a:extLst>
              <a:ext uri="{FF2B5EF4-FFF2-40B4-BE49-F238E27FC236}">
                <a16:creationId xmlns:a16="http://schemas.microsoft.com/office/drawing/2014/main" xmlns=""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smtClean="0"/>
              <a:t>Satellites improve life</a:t>
            </a:r>
            <a:endParaRPr lang="de-DE" dirty="0"/>
          </a:p>
        </p:txBody>
      </p:sp>
      <p:sp>
        <p:nvSpPr>
          <p:cNvPr id="24" name="Date Placeholder 6">
            <a:extLst>
              <a:ext uri="{FF2B5EF4-FFF2-40B4-BE49-F238E27FC236}">
                <a16:creationId xmlns:a16="http://schemas.microsoft.com/office/drawing/2014/main" xmlns=""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fld id="{D2F4D4EF-6380-42E5-8ABB-300E16238B74}" type="datetime1">
              <a:rPr lang="en-US" smtClean="0"/>
              <a:t>9/22/2020</a:t>
            </a:fld>
            <a:endParaRPr lang="de-DE"/>
          </a:p>
        </p:txBody>
      </p:sp>
      <p:grpSp>
        <p:nvGrpSpPr>
          <p:cNvPr id="10" name="Group 14">
            <a:extLst>
              <a:ext uri="{FF2B5EF4-FFF2-40B4-BE49-F238E27FC236}">
                <a16:creationId xmlns:a16="http://schemas.microsoft.com/office/drawing/2014/main" xmlns="" id="{2054F851-DFFA-9643-A567-9BDCBAAC9E6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1" name="Freeform 5">
              <a:extLst>
                <a:ext uri="{FF2B5EF4-FFF2-40B4-BE49-F238E27FC236}">
                  <a16:creationId xmlns:a16="http://schemas.microsoft.com/office/drawing/2014/main" xmlns="" id="{9013BCDF-7CD3-CD40-8CED-00222FE707C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6">
              <a:extLst>
                <a:ext uri="{FF2B5EF4-FFF2-40B4-BE49-F238E27FC236}">
                  <a16:creationId xmlns:a16="http://schemas.microsoft.com/office/drawing/2014/main" xmlns="" id="{88A60BCF-A0AC-D644-A770-E2DE3AD2C96A}"/>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a:extLst>
                <a:ext uri="{FF2B5EF4-FFF2-40B4-BE49-F238E27FC236}">
                  <a16:creationId xmlns:a16="http://schemas.microsoft.com/office/drawing/2014/main" xmlns="" id="{D5CACE36-D9E4-4446-9CAC-22DC0E532D0F}"/>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a:extLst>
                <a:ext uri="{FF2B5EF4-FFF2-40B4-BE49-F238E27FC236}">
                  <a16:creationId xmlns:a16="http://schemas.microsoft.com/office/drawing/2014/main" xmlns="" id="{2B55A138-1AF6-684D-BFAA-48C69E7D27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a16="http://schemas.microsoft.com/office/drawing/2014/main" xmlns="" id="{4138A0A8-B1A7-5C4F-99DC-BA08876AA660}"/>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a16="http://schemas.microsoft.com/office/drawing/2014/main" xmlns="" id="{DA4AE78D-497A-2843-9BAD-A6DFED2990FF}"/>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8" name="Grafik 17">
            <a:extLst>
              <a:ext uri="{FF2B5EF4-FFF2-40B4-BE49-F238E27FC236}">
                <a16:creationId xmlns:a16="http://schemas.microsoft.com/office/drawing/2014/main" xmlns="" id="{25A9C8E2-0BC3-1840-ABC1-BA9ECFC7942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354062" y="6465066"/>
            <a:ext cx="1012119" cy="202062"/>
          </a:xfrm>
          <a:prstGeom prst="rect">
            <a:avLst/>
          </a:prstGeom>
        </p:spPr>
      </p:pic>
    </p:spTree>
    <p:extLst>
      <p:ext uri="{BB962C8B-B14F-4D97-AF65-F5344CB8AC3E}">
        <p14:creationId xmlns:p14="http://schemas.microsoft.com/office/powerpoint/2010/main" val="407077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44" y="6096"/>
            <a:ext cx="12195393" cy="5907341"/>
          </a:xfrm>
          <a:prstGeom prst="rect">
            <a:avLst/>
          </a:prstGeom>
        </p:spPr>
      </p:pic>
      <p:sp>
        <p:nvSpPr>
          <p:cNvPr id="9" name="Titel 1"/>
          <p:cNvSpPr>
            <a:spLocks noGrp="1"/>
          </p:cNvSpPr>
          <p:nvPr>
            <p:ph type="title" hasCustomPrompt="1"/>
          </p:nvPr>
        </p:nvSpPr>
        <p:spPr>
          <a:xfrm>
            <a:off x="479425" y="653691"/>
            <a:ext cx="11240174" cy="900000"/>
          </a:xfrm>
        </p:spPr>
        <p:txBody>
          <a:bodyPr/>
          <a:lstStyle>
            <a:lvl1pPr>
              <a:defRPr/>
            </a:lvl1pPr>
          </a:lstStyle>
          <a:p>
            <a:r>
              <a:rPr lang="en-US" dirty="0"/>
              <a:t>Click to edit header</a:t>
            </a:r>
            <a:endParaRPr lang="de-DE" dirty="0"/>
          </a:p>
        </p:txBody>
      </p:sp>
      <p:sp>
        <p:nvSpPr>
          <p:cNvPr id="8"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0" name="Inhaltsplatzhalter 2"/>
          <p:cNvSpPr>
            <a:spLocks noGrp="1"/>
          </p:cNvSpPr>
          <p:nvPr>
            <p:ph idx="1"/>
          </p:nvPr>
        </p:nvSpPr>
        <p:spPr>
          <a:xfrm>
            <a:off x="479425" y="1565998"/>
            <a:ext cx="5418347" cy="4347439"/>
          </a:xfrm>
        </p:spPr>
        <p:txBody>
          <a:bodyPr/>
          <a:lstStyle>
            <a:lvl1pPr marL="342000" indent="-342000">
              <a:lnSpc>
                <a:spcPct val="114000"/>
              </a:lnSpc>
              <a:buFont typeface="Arial" panose="020B0604020202020204" pitchFamily="34" charset="0"/>
              <a:buChar char="–"/>
              <a:defRPr sz="2500"/>
            </a:lvl1pPr>
            <a:lvl2pPr marL="717550" indent="-355600">
              <a:lnSpc>
                <a:spcPct val="114000"/>
              </a:lnSpc>
              <a:defRPr sz="2500"/>
            </a:lvl2pPr>
            <a:lvl3pPr marL="1079500" indent="-361950">
              <a:lnSpc>
                <a:spcPct val="114000"/>
              </a:lnSpc>
              <a:defRPr sz="2500"/>
            </a:lvl3pPr>
            <a:lvl4pPr marL="1435100" indent="-355600">
              <a:lnSpc>
                <a:spcPct val="114000"/>
              </a:lnSpc>
              <a:defRPr sz="2500"/>
            </a:lvl4pPr>
            <a:lvl5pPr marL="1797050" indent="-361950">
              <a:lnSpc>
                <a:spcPct val="114000"/>
              </a:lnSpc>
              <a:defRPr sz="25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Inhaltsplatzhalter 2"/>
          <p:cNvSpPr>
            <a:spLocks noGrp="1"/>
          </p:cNvSpPr>
          <p:nvPr>
            <p:ph idx="17"/>
          </p:nvPr>
        </p:nvSpPr>
        <p:spPr>
          <a:xfrm>
            <a:off x="6301252" y="1565999"/>
            <a:ext cx="5418347" cy="4347439"/>
          </a:xfrm>
        </p:spPr>
        <p:txBody>
          <a:bodyPr/>
          <a:lstStyle>
            <a:lvl1pPr marL="342000" indent="-342000">
              <a:lnSpc>
                <a:spcPct val="114000"/>
              </a:lnSpc>
              <a:buFont typeface="Arial" panose="020B0604020202020204" pitchFamily="34" charset="0"/>
              <a:buChar char="–"/>
              <a:defRPr sz="2500"/>
            </a:lvl1pPr>
            <a:lvl2pPr marL="717550" indent="-355600">
              <a:lnSpc>
                <a:spcPct val="114000"/>
              </a:lnSpc>
              <a:defRPr sz="2500"/>
            </a:lvl2pPr>
            <a:lvl3pPr marL="1079500" indent="-361950">
              <a:lnSpc>
                <a:spcPct val="114000"/>
              </a:lnSpc>
              <a:defRPr sz="2500"/>
            </a:lvl3pPr>
            <a:lvl4pPr marL="1435100" indent="-355600">
              <a:lnSpc>
                <a:spcPct val="114000"/>
              </a:lnSpc>
              <a:defRPr sz="2500"/>
            </a:lvl4pPr>
            <a:lvl5pPr marL="1797050" indent="-361950">
              <a:lnSpc>
                <a:spcPct val="114000"/>
              </a:lnSpc>
              <a:defRPr sz="25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7" name="Slide Number Placeholder 5">
            <a:extLst>
              <a:ext uri="{FF2B5EF4-FFF2-40B4-BE49-F238E27FC236}">
                <a16:creationId xmlns:a16="http://schemas.microsoft.com/office/drawing/2014/main" xmlns="" id="{7AABA1C8-B541-774F-9D56-F71179BA591A}"/>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28" name="Footer Placeholder 7">
            <a:extLst>
              <a:ext uri="{FF2B5EF4-FFF2-40B4-BE49-F238E27FC236}">
                <a16:creationId xmlns:a16="http://schemas.microsoft.com/office/drawing/2014/main" xmlns="" id="{D2CCDCA3-286C-4D47-BA5A-BF47D56C019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smtClean="0">
                <a:solidFill>
                  <a:srgbClr val="000000">
                    <a:tint val="75000"/>
                  </a:srgbClr>
                </a:solidFill>
              </a:rPr>
              <a:t>Satellites improve life</a:t>
            </a:r>
            <a:endParaRPr lang="en-GB" noProof="0" dirty="0"/>
          </a:p>
        </p:txBody>
      </p:sp>
      <p:sp>
        <p:nvSpPr>
          <p:cNvPr id="29" name="Date Placeholder 6">
            <a:extLst>
              <a:ext uri="{FF2B5EF4-FFF2-40B4-BE49-F238E27FC236}">
                <a16:creationId xmlns:a16="http://schemas.microsoft.com/office/drawing/2014/main" xmlns="" id="{89DEAD23-14B1-1041-8481-D2216C42E7C1}"/>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fld id="{43D957DC-B135-47AB-9900-FC3F7ED295E4}" type="datetime1">
              <a:rPr lang="en-US" noProof="0" smtClean="0"/>
              <a:t>9/22/2020</a:t>
            </a:fld>
            <a:endParaRPr lang="en-GB" noProof="0"/>
          </a:p>
        </p:txBody>
      </p:sp>
    </p:spTree>
    <p:extLst>
      <p:ext uri="{BB962C8B-B14F-4D97-AF65-F5344CB8AC3E}">
        <p14:creationId xmlns:p14="http://schemas.microsoft.com/office/powerpoint/2010/main" val="570377299"/>
      </p:ext>
    </p:extLst>
  </p:cSld>
  <p:clrMapOvr>
    <a:masterClrMapping/>
  </p:clrMapOvr>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and 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5418347" cy="43109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Inhaltsplatzhalter 2"/>
          <p:cNvSpPr>
            <a:spLocks noGrp="1"/>
          </p:cNvSpPr>
          <p:nvPr>
            <p:ph idx="17" hasCustomPrompt="1"/>
          </p:nvPr>
        </p:nvSpPr>
        <p:spPr>
          <a:xfrm>
            <a:off x="6301252" y="1565999"/>
            <a:ext cx="5418347"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5"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9" name="Slide Number Placeholder 5">
            <a:extLst>
              <a:ext uri="{FF2B5EF4-FFF2-40B4-BE49-F238E27FC236}">
                <a16:creationId xmlns:a16="http://schemas.microsoft.com/office/drawing/2014/main" xmlns="" id="{C4D36857-929A-BC49-A6BB-B31B62A1D09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30" name="Footer Placeholder 7">
            <a:extLst>
              <a:ext uri="{FF2B5EF4-FFF2-40B4-BE49-F238E27FC236}">
                <a16:creationId xmlns:a16="http://schemas.microsoft.com/office/drawing/2014/main" xmlns="" id="{C03E5337-0FC5-5546-BBA0-C2FF0DEDB16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smtClean="0">
                <a:solidFill>
                  <a:srgbClr val="000000">
                    <a:tint val="75000"/>
                  </a:srgbClr>
                </a:solidFill>
              </a:rPr>
              <a:t>Satellites improve life</a:t>
            </a:r>
            <a:endParaRPr lang="en-GB" noProof="0" dirty="0"/>
          </a:p>
        </p:txBody>
      </p:sp>
      <p:sp>
        <p:nvSpPr>
          <p:cNvPr id="31" name="Date Placeholder 6">
            <a:extLst>
              <a:ext uri="{FF2B5EF4-FFF2-40B4-BE49-F238E27FC236}">
                <a16:creationId xmlns:a16="http://schemas.microsoft.com/office/drawing/2014/main" xmlns="" id="{4B8017F0-7D52-EE46-9D86-6AFAEE2576F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fld id="{31708758-763B-4290-A4DC-C4DCB2FA8224}" type="datetime1">
              <a:rPr lang="en-US" noProof="0" smtClean="0"/>
              <a:t>9/22/2020</a:t>
            </a:fld>
            <a:endParaRPr lang="en-GB" noProof="0"/>
          </a:p>
        </p:txBody>
      </p:sp>
    </p:spTree>
    <p:extLst>
      <p:ext uri="{BB962C8B-B14F-4D97-AF65-F5344CB8AC3E}">
        <p14:creationId xmlns:p14="http://schemas.microsoft.com/office/powerpoint/2010/main" val="246472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ader and two columns_blue">
    <p:bg>
      <p:bgPr>
        <a:gradFill>
          <a:gsLst>
            <a:gs pos="100000">
              <a:srgbClr val="00205B"/>
            </a:gs>
            <a:gs pos="0">
              <a:srgbClr val="001539"/>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bg1"/>
                </a:solidFill>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5418347" cy="43109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Inhaltsplatzhalter 2"/>
          <p:cNvSpPr>
            <a:spLocks noGrp="1"/>
          </p:cNvSpPr>
          <p:nvPr>
            <p:ph idx="17" hasCustomPrompt="1"/>
          </p:nvPr>
        </p:nvSpPr>
        <p:spPr>
          <a:xfrm>
            <a:off x="6301252" y="1565999"/>
            <a:ext cx="5418347" cy="4310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5"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9" name="Slide Number Placeholder 5">
            <a:extLst>
              <a:ext uri="{FF2B5EF4-FFF2-40B4-BE49-F238E27FC236}">
                <a16:creationId xmlns:a16="http://schemas.microsoft.com/office/drawing/2014/main" xmlns="" id="{C4D36857-929A-BC49-A6BB-B31B62A1D09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‹Nr.›</a:t>
            </a:fld>
            <a:endParaRPr lang="en-GB"/>
          </a:p>
        </p:txBody>
      </p:sp>
      <p:sp>
        <p:nvSpPr>
          <p:cNvPr id="30" name="Footer Placeholder 7">
            <a:extLst>
              <a:ext uri="{FF2B5EF4-FFF2-40B4-BE49-F238E27FC236}">
                <a16:creationId xmlns:a16="http://schemas.microsoft.com/office/drawing/2014/main" xmlns="" id="{C03E5337-0FC5-5546-BBA0-C2FF0DEDB16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smtClean="0"/>
              <a:t>Satellites improve life</a:t>
            </a:r>
            <a:endParaRPr lang="de-DE" dirty="0"/>
          </a:p>
        </p:txBody>
      </p:sp>
      <p:sp>
        <p:nvSpPr>
          <p:cNvPr id="31" name="Date Placeholder 6">
            <a:extLst>
              <a:ext uri="{FF2B5EF4-FFF2-40B4-BE49-F238E27FC236}">
                <a16:creationId xmlns:a16="http://schemas.microsoft.com/office/drawing/2014/main" xmlns="" id="{4B8017F0-7D52-EE46-9D86-6AFAEE2576F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fld id="{EACFB359-6DA0-49DC-8773-E4904BACFA60}" type="datetime1">
              <a:rPr lang="en-US" smtClean="0"/>
              <a:t>9/22/2020</a:t>
            </a:fld>
            <a:endParaRPr lang="de-DE"/>
          </a:p>
        </p:txBody>
      </p:sp>
      <p:grpSp>
        <p:nvGrpSpPr>
          <p:cNvPr id="9" name="Group 14">
            <a:extLst>
              <a:ext uri="{FF2B5EF4-FFF2-40B4-BE49-F238E27FC236}">
                <a16:creationId xmlns:a16="http://schemas.microsoft.com/office/drawing/2014/main" xmlns="" id="{0E7E1BE4-5ABF-144F-B6B0-36F0A038D0F6}"/>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0" name="Freeform 5">
              <a:extLst>
                <a:ext uri="{FF2B5EF4-FFF2-40B4-BE49-F238E27FC236}">
                  <a16:creationId xmlns:a16="http://schemas.microsoft.com/office/drawing/2014/main" xmlns="" id="{2B06611C-5999-9241-ACC6-5FDABF20713A}"/>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6">
              <a:extLst>
                <a:ext uri="{FF2B5EF4-FFF2-40B4-BE49-F238E27FC236}">
                  <a16:creationId xmlns:a16="http://schemas.microsoft.com/office/drawing/2014/main" xmlns="" id="{F03C7FFD-0A0B-5E46-82E1-09729F5A351D}"/>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xmlns="" id="{A92EB3A8-B965-BB4E-A64A-889AB74C1EE0}"/>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xmlns="" id="{DE686C3B-EF76-3940-BEAE-5F7AC50CF297}"/>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a16="http://schemas.microsoft.com/office/drawing/2014/main" xmlns="" id="{2AF83D92-3164-4D41-A7E9-990A78C115B3}"/>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a16="http://schemas.microsoft.com/office/drawing/2014/main" xmlns="" id="{1F8CD9F7-DA66-6649-A081-C3378D09261A}"/>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8" name="Grafik 17">
            <a:extLst>
              <a:ext uri="{FF2B5EF4-FFF2-40B4-BE49-F238E27FC236}">
                <a16:creationId xmlns:a16="http://schemas.microsoft.com/office/drawing/2014/main" xmlns="" id="{4D07FA4D-C9E1-9C4D-A036-BB891F21C4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354062" y="6465066"/>
            <a:ext cx="1012119" cy="202062"/>
          </a:xfrm>
          <a:prstGeom prst="rect">
            <a:avLst/>
          </a:prstGeom>
        </p:spPr>
      </p:pic>
    </p:spTree>
    <p:extLst>
      <p:ext uri="{BB962C8B-B14F-4D97-AF65-F5344CB8AC3E}">
        <p14:creationId xmlns:p14="http://schemas.microsoft.com/office/powerpoint/2010/main" val="385175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655200"/>
            <a:ext cx="11232000" cy="900000"/>
          </a:xfrm>
          <a:prstGeom prst="rect">
            <a:avLst/>
          </a:prstGeom>
        </p:spPr>
        <p:txBody>
          <a:bodyPr vert="horz" lIns="0" tIns="0" rIns="0" bIns="0" rtlCol="0" anchor="t" anchorCtr="0">
            <a:noAutofit/>
          </a:bodyPr>
          <a:lstStyle/>
          <a:p>
            <a:r>
              <a:rPr lang="en-GB" noProof="0"/>
              <a:t>Click to edit header</a:t>
            </a:r>
          </a:p>
        </p:txBody>
      </p:sp>
      <p:sp>
        <p:nvSpPr>
          <p:cNvPr id="3" name="Text Placeholder 2"/>
          <p:cNvSpPr>
            <a:spLocks noGrp="1"/>
          </p:cNvSpPr>
          <p:nvPr>
            <p:ph type="body" idx="1"/>
          </p:nvPr>
        </p:nvSpPr>
        <p:spPr>
          <a:xfrm>
            <a:off x="478800" y="1558800"/>
            <a:ext cx="11232000" cy="4351338"/>
          </a:xfrm>
          <a:prstGeom prst="rect">
            <a:avLst/>
          </a:prstGeom>
        </p:spPr>
        <p:txBody>
          <a:bodyPr vert="horz" lIns="0" tIns="0" rIns="0" bIns="0" rtlCol="0">
            <a:noAutofit/>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 name="Slide Number Placeholder 5"/>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11" name="Footer Placeholder 7">
            <a:extLst>
              <a:ext uri="{FF2B5EF4-FFF2-40B4-BE49-F238E27FC236}">
                <a16:creationId xmlns:a16="http://schemas.microsoft.com/office/drawing/2014/main" xmlns="" id="{C2B1E3EC-7F55-FF45-8A53-536899C2BDCA}"/>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smtClean="0">
                <a:solidFill>
                  <a:srgbClr val="000000">
                    <a:tint val="75000"/>
                  </a:srgbClr>
                </a:solidFill>
              </a:rPr>
              <a:t>Satellites improve life</a:t>
            </a:r>
            <a:endParaRPr lang="en-GB" noProof="0"/>
          </a:p>
        </p:txBody>
      </p:sp>
      <p:sp>
        <p:nvSpPr>
          <p:cNvPr id="13" name="Date Placeholder 6">
            <a:extLst>
              <a:ext uri="{FF2B5EF4-FFF2-40B4-BE49-F238E27FC236}">
                <a16:creationId xmlns:a16="http://schemas.microsoft.com/office/drawing/2014/main" xmlns="" id="{BE6A2417-4C79-B54C-B28A-78D1DF7B83AD}"/>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fld id="{B9558C07-7158-4BD2-9292-A48B3755C5A0}" type="datetime1">
              <a:rPr lang="en-US" noProof="0" smtClean="0"/>
              <a:t>9/22/2020</a:t>
            </a:fld>
            <a:endParaRPr lang="en-GB" noProof="0"/>
          </a:p>
        </p:txBody>
      </p:sp>
      <p:pic>
        <p:nvPicPr>
          <p:cNvPr id="12" name="Grafik 11">
            <a:extLst>
              <a:ext uri="{FF2B5EF4-FFF2-40B4-BE49-F238E27FC236}">
                <a16:creationId xmlns:a16="http://schemas.microsoft.com/office/drawing/2014/main" xmlns="" id="{380837A0-5995-F347-86E0-4094ED573E52}"/>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xmlns="" r:embed="rId23"/>
              </a:ext>
            </a:extLst>
          </a:blip>
          <a:srcRect/>
          <a:stretch/>
        </p:blipFill>
        <p:spPr>
          <a:xfrm>
            <a:off x="9277829" y="6457571"/>
            <a:ext cx="1087200" cy="217052"/>
          </a:xfrm>
          <a:prstGeom prst="rect">
            <a:avLst/>
          </a:prstGeom>
        </p:spPr>
      </p:pic>
      <p:grpSp>
        <p:nvGrpSpPr>
          <p:cNvPr id="9" name="Group 14">
            <a:extLst>
              <a:ext uri="{FF2B5EF4-FFF2-40B4-BE49-F238E27FC236}">
                <a16:creationId xmlns:a16="http://schemas.microsoft.com/office/drawing/2014/main" xmlns="" id="{E10583E3-117B-A740-BA69-BE416FEFB2DA}"/>
              </a:ext>
            </a:extLst>
          </p:cNvPr>
          <p:cNvGrpSpPr>
            <a:grpSpLocks noChangeAspect="1"/>
          </p:cNvGrpSpPr>
          <p:nvPr/>
        </p:nvGrpSpPr>
        <p:grpSpPr>
          <a:xfrm>
            <a:off x="10849969" y="6462519"/>
            <a:ext cx="1088956" cy="201600"/>
            <a:chOff x="830300" y="1716088"/>
            <a:chExt cx="10058401" cy="1862137"/>
          </a:xfrm>
          <a:solidFill>
            <a:schemeClr val="tx2"/>
          </a:solidFill>
        </p:grpSpPr>
        <p:sp>
          <p:nvSpPr>
            <p:cNvPr id="10" name="Freeform 5">
              <a:extLst>
                <a:ext uri="{FF2B5EF4-FFF2-40B4-BE49-F238E27FC236}">
                  <a16:creationId xmlns:a16="http://schemas.microsoft.com/office/drawing/2014/main" xmlns="" id="{F4BFF617-AB53-354A-8C4F-AB251CC2B22D}"/>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4" name="Rectangle 6">
              <a:extLst>
                <a:ext uri="{FF2B5EF4-FFF2-40B4-BE49-F238E27FC236}">
                  <a16:creationId xmlns:a16="http://schemas.microsoft.com/office/drawing/2014/main" xmlns="" id="{21405068-B90D-FE4B-A0A9-E319531A4538}"/>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5" name="Freeform 7">
              <a:extLst>
                <a:ext uri="{FF2B5EF4-FFF2-40B4-BE49-F238E27FC236}">
                  <a16:creationId xmlns:a16="http://schemas.microsoft.com/office/drawing/2014/main" xmlns="" id="{01264525-7D2E-F943-8BDF-968F3B2A48F6}"/>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Freeform 8">
              <a:extLst>
                <a:ext uri="{FF2B5EF4-FFF2-40B4-BE49-F238E27FC236}">
                  <a16:creationId xmlns:a16="http://schemas.microsoft.com/office/drawing/2014/main" xmlns="" id="{A8094D0A-AEE5-F748-ABDE-35ECB0FDD5B7}"/>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9">
              <a:extLst>
                <a:ext uri="{FF2B5EF4-FFF2-40B4-BE49-F238E27FC236}">
                  <a16:creationId xmlns:a16="http://schemas.microsoft.com/office/drawing/2014/main" xmlns="" id="{16CB9DDF-1200-934D-95E5-A73087BB80BF}"/>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10">
              <a:extLst>
                <a:ext uri="{FF2B5EF4-FFF2-40B4-BE49-F238E27FC236}">
                  <a16:creationId xmlns:a16="http://schemas.microsoft.com/office/drawing/2014/main" xmlns="" id="{5A83CB45-6383-2147-A182-17083739BAA1}"/>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5597929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2" r:id="rId3"/>
    <p:sldLayoutId id="2147483685" r:id="rId4"/>
    <p:sldLayoutId id="2147483664" r:id="rId5"/>
    <p:sldLayoutId id="2147483686" r:id="rId6"/>
    <p:sldLayoutId id="2147483665" r:id="rId7"/>
    <p:sldLayoutId id="2147483666" r:id="rId8"/>
    <p:sldLayoutId id="2147483687" r:id="rId9"/>
    <p:sldLayoutId id="2147483667" r:id="rId10"/>
    <p:sldLayoutId id="2147483668" r:id="rId11"/>
    <p:sldLayoutId id="2147483681" r:id="rId12"/>
    <p:sldLayoutId id="2147483669" r:id="rId13"/>
    <p:sldLayoutId id="2147483670" r:id="rId14"/>
    <p:sldLayoutId id="2147483677" r:id="rId15"/>
    <p:sldLayoutId id="2147483678" r:id="rId16"/>
    <p:sldLayoutId id="2147483679" r:id="rId17"/>
    <p:sldLayoutId id="2147483680" r:id="rId18"/>
    <p:sldLayoutId id="2147483688" r:id="rId19"/>
    <p:sldLayoutId id="2147483689" r:id="rId20"/>
  </p:sldLayoutIdLst>
  <p:hf hdr="0"/>
  <p:txStyles>
    <p:titleStyle>
      <a:lvl1pPr algn="l" defTabSz="914400" rtl="0" eaLnBrk="1" latinLnBrk="0" hangingPunct="1">
        <a:lnSpc>
          <a:spcPct val="110000"/>
        </a:lnSpc>
        <a:spcBef>
          <a:spcPct val="0"/>
        </a:spcBef>
        <a:buNone/>
        <a:defRPr sz="2500" kern="1200">
          <a:solidFill>
            <a:schemeClr val="tx2"/>
          </a:solidFill>
          <a:latin typeface="+mj-lt"/>
          <a:ea typeface="+mj-ea"/>
          <a:cs typeface="+mj-cs"/>
        </a:defRPr>
      </a:lvl1pPr>
    </p:titleStyle>
    <p:bodyStyle>
      <a:lvl1pPr marL="18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1pPr>
      <a:lvl2pPr marL="3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7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4pPr>
      <a:lvl5pPr marL="90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5pPr>
      <a:lvl6pPr marL="10795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6pPr>
      <a:lvl7pPr marL="12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7pPr>
      <a:lvl8pPr marL="14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8pPr>
      <a:lvl9pPr marL="16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14">
          <p15:clr>
            <a:srgbClr val="F26B43"/>
          </p15:clr>
        </p15:guide>
        <p15:guide id="2" orient="horz" pos="981">
          <p15:clr>
            <a:srgbClr val="F26B43"/>
          </p15:clr>
        </p15:guide>
        <p15:guide id="3" orient="horz" pos="3725">
          <p15:clr>
            <a:srgbClr val="F26B43"/>
          </p15:clr>
        </p15:guide>
        <p15:guide id="4" pos="302">
          <p15:clr>
            <a:srgbClr val="F26B43"/>
          </p15:clr>
        </p15:guide>
        <p15:guide id="5" pos="73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55.jpeg"/><Relationship Id="rId4" Type="http://schemas.openxmlformats.org/officeDocument/2006/relationships/image" Target="../media/image54.jp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3.png"/><Relationship Id="rId3" Type="http://schemas.openxmlformats.org/officeDocument/2006/relationships/image" Target="../media/image56.jpeg"/><Relationship Id="rId7" Type="http://schemas.openxmlformats.org/officeDocument/2006/relationships/image" Target="../media/image60.png"/><Relationship Id="rId12"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59.png"/><Relationship Id="rId11" Type="http://schemas.openxmlformats.org/officeDocument/2006/relationships/image" Target="../media/image62.png"/><Relationship Id="rId5" Type="http://schemas.openxmlformats.org/officeDocument/2006/relationships/image" Target="../media/image58.gif"/><Relationship Id="rId10" Type="http://schemas.microsoft.com/office/2007/relationships/hdphoto" Target="../media/hdphoto2.wdp"/><Relationship Id="rId4" Type="http://schemas.openxmlformats.org/officeDocument/2006/relationships/image" Target="../media/image57.png"/><Relationship Id="rId9"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6.xml"/><Relationship Id="rId7" Type="http://schemas.openxmlformats.org/officeDocument/2006/relationships/image" Target="../media/image71.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0.wmf"/><Relationship Id="rId4" Type="http://schemas.openxmlformats.org/officeDocument/2006/relationships/oleObject" Target="../embeddings/oleObject1.bin"/><Relationship Id="rId9" Type="http://schemas.openxmlformats.org/officeDocument/2006/relationships/image" Target="../media/image72.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25.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32.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2.png"/><Relationship Id="rId7"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GB" dirty="0"/>
          </a:p>
        </p:txBody>
      </p:sp>
      <p:sp>
        <p:nvSpPr>
          <p:cNvPr id="4" name="Title 3"/>
          <p:cNvSpPr>
            <a:spLocks noGrp="1"/>
          </p:cNvSpPr>
          <p:nvPr>
            <p:ph type="ctrTitle"/>
          </p:nvPr>
        </p:nvSpPr>
        <p:spPr/>
        <p:txBody>
          <a:bodyPr/>
          <a:lstStyle/>
          <a:p>
            <a:r>
              <a:rPr lang="en-GB" dirty="0" err="1"/>
              <a:t>Satelliten</a:t>
            </a:r>
            <a:r>
              <a:rPr lang="en-GB" dirty="0"/>
              <a:t> </a:t>
            </a:r>
            <a:r>
              <a:rPr lang="en-GB" dirty="0" err="1"/>
              <a:t>verbessern</a:t>
            </a:r>
            <a:r>
              <a:rPr lang="en-GB" dirty="0"/>
              <a:t> </a:t>
            </a:r>
            <a:r>
              <a:rPr lang="en-GB" dirty="0" err="1" smtClean="0"/>
              <a:t>unser</a:t>
            </a:r>
            <a:r>
              <a:rPr lang="en-GB" dirty="0" smtClean="0"/>
              <a:t> </a:t>
            </a:r>
            <a:r>
              <a:rPr lang="en-GB" dirty="0" err="1"/>
              <a:t>Leben</a:t>
            </a:r>
            <a:endParaRPr lang="en-GB" dirty="0"/>
          </a:p>
        </p:txBody>
      </p:sp>
      <p:sp>
        <p:nvSpPr>
          <p:cNvPr id="5" name="Subtitle 4"/>
          <p:cNvSpPr>
            <a:spLocks noGrp="1"/>
          </p:cNvSpPr>
          <p:nvPr>
            <p:ph type="subTitle" idx="1"/>
          </p:nvPr>
        </p:nvSpPr>
        <p:spPr/>
        <p:txBody>
          <a:bodyPr/>
          <a:lstStyle/>
          <a:p>
            <a:r>
              <a:rPr lang="en-GB" dirty="0" smtClean="0"/>
              <a:t>World Space Week 2020</a:t>
            </a:r>
            <a:endParaRPr lang="en-GB" dirty="0"/>
          </a:p>
        </p:txBody>
      </p:sp>
    </p:spTree>
    <p:extLst>
      <p:ext uri="{BB962C8B-B14F-4D97-AF65-F5344CB8AC3E}">
        <p14:creationId xmlns:p14="http://schemas.microsoft.com/office/powerpoint/2010/main" val="1584477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a:t>
            </a:r>
            <a:r>
              <a:rPr lang="de-DE" dirty="0" smtClean="0"/>
              <a:t>hatten </a:t>
            </a:r>
            <a:r>
              <a:rPr lang="de-DE" dirty="0"/>
              <a:t>Sie heute Morgen zum </a:t>
            </a:r>
            <a:r>
              <a:rPr lang="de-DE" dirty="0" smtClean="0"/>
              <a:t>Frühstück?</a:t>
            </a:r>
            <a:endParaRPr lang="de-DE" dirty="0"/>
          </a:p>
        </p:txBody>
      </p:sp>
      <p:sp>
        <p:nvSpPr>
          <p:cNvPr id="4" name="Textplatzhalter 3"/>
          <p:cNvSpPr>
            <a:spLocks noGrp="1"/>
          </p:cNvSpPr>
          <p:nvPr>
            <p:ph type="body" sz="quarter" idx="13"/>
          </p:nvPr>
        </p:nvSpPr>
        <p:spPr/>
        <p:txBody>
          <a:bodyPr/>
          <a:lstStyle/>
          <a:p>
            <a:endParaRPr lang="de-DE"/>
          </a:p>
        </p:txBody>
      </p:sp>
      <p:sp>
        <p:nvSpPr>
          <p:cNvPr id="5" name="Foliennummernplatzhalter 4"/>
          <p:cNvSpPr>
            <a:spLocks noGrp="1"/>
          </p:cNvSpPr>
          <p:nvPr>
            <p:ph type="sldNum" sz="quarter" idx="4"/>
          </p:nvPr>
        </p:nvSpPr>
        <p:spPr/>
        <p:txBody>
          <a:bodyPr/>
          <a:lstStyle/>
          <a:p>
            <a:fld id="{877C2003-2E6E-4ABC-B270-3E95A87ADF8A}" type="slidenum">
              <a:rPr lang="en-GB" noProof="0" smtClean="0"/>
              <a:t>10</a:t>
            </a:fld>
            <a:endParaRPr lang="en-GB" noProof="0"/>
          </a:p>
        </p:txBody>
      </p:sp>
      <p:sp>
        <p:nvSpPr>
          <p:cNvPr id="6" name="Fußzeilenplatzhalter 5"/>
          <p:cNvSpPr>
            <a:spLocks noGrp="1"/>
          </p:cNvSpPr>
          <p:nvPr>
            <p:ph type="ftr" sz="quarter" idx="3"/>
          </p:nvPr>
        </p:nvSpPr>
        <p:spPr/>
        <p:txBody>
          <a:bodyPr/>
          <a:lstStyle/>
          <a:p>
            <a:r>
              <a:rPr lang="en-GB" noProof="0" smtClean="0">
                <a:solidFill>
                  <a:srgbClr val="000000">
                    <a:tint val="75000"/>
                  </a:srgbClr>
                </a:solidFill>
              </a:rPr>
              <a:t>Satellites improve life</a:t>
            </a:r>
            <a:endParaRPr lang="en-GB" noProof="0" dirty="0"/>
          </a:p>
        </p:txBody>
      </p:sp>
      <p:sp>
        <p:nvSpPr>
          <p:cNvPr id="7" name="Datumsplatzhalter 6"/>
          <p:cNvSpPr>
            <a:spLocks noGrp="1"/>
          </p:cNvSpPr>
          <p:nvPr>
            <p:ph type="dt" sz="half" idx="2"/>
          </p:nvPr>
        </p:nvSpPr>
        <p:spPr/>
        <p:txBody>
          <a:bodyPr/>
          <a:lstStyle/>
          <a:p>
            <a:fld id="{E19FD5C1-38B7-4A8F-BA7A-B06176B6C76D}" type="datetime1">
              <a:rPr lang="en-US" noProof="0" smtClean="0"/>
              <a:t>9/22/2020</a:t>
            </a:fld>
            <a:endParaRPr lang="en-GB" noProof="0"/>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034" y="3640317"/>
            <a:ext cx="2538804" cy="2323105"/>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6844" y="1688951"/>
            <a:ext cx="8475541" cy="3840479"/>
          </a:xfrm>
          <a:prstGeom prst="rect">
            <a:avLst/>
          </a:prstGeom>
        </p:spPr>
      </p:pic>
      <p:pic>
        <p:nvPicPr>
          <p:cNvPr id="8" name="Inhaltsplatzhalter 7"/>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31296" y="1279932"/>
            <a:ext cx="2920695" cy="2237128"/>
          </a:xfrm>
        </p:spPr>
      </p:pic>
    </p:spTree>
    <p:extLst>
      <p:ext uri="{BB962C8B-B14F-4D97-AF65-F5344CB8AC3E}">
        <p14:creationId xmlns:p14="http://schemas.microsoft.com/office/powerpoint/2010/main" val="2077139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70788" y="1"/>
            <a:ext cx="9427515"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dirty="0" smtClean="0">
              <a:solidFill>
                <a:srgbClr val="FFFFFF"/>
              </a:solidFill>
              <a:latin typeface="Arial"/>
            </a:endParaRPr>
          </a:p>
        </p:txBody>
      </p:sp>
      <p:pic>
        <p:nvPicPr>
          <p:cNvPr id="2050" name="Picture 2" descr="C:\Users\o27476342\Desktop\EO generic material\image-from-rawpixel-id-418610-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097" y="1917352"/>
            <a:ext cx="4680000" cy="46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53879">
            <a:off x="7318022" y="4682611"/>
            <a:ext cx="1409825" cy="74802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83360">
            <a:off x="87077" y="4912478"/>
            <a:ext cx="1934093" cy="93918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214421">
            <a:off x="47252" y="2472399"/>
            <a:ext cx="1436196" cy="889998"/>
          </a:xfrm>
          <a:prstGeom prst="rect">
            <a:avLst/>
          </a:prstGeom>
        </p:spPr>
      </p:pic>
      <p:pic>
        <p:nvPicPr>
          <p:cNvPr id="9" name="Picture 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879" b="54242" l="5500" r="93500">
                        <a14:foregroundMark x1="55045" y1="46424" x2="56182" y2="46424"/>
                        <a14:foregroundMark x1="55727" y1="49879" x2="55727" y2="49152"/>
                      </a14:backgroundRemoval>
                    </a14:imgEffect>
                  </a14:imgLayer>
                </a14:imgProps>
              </a:ext>
              <a:ext uri="{28A0092B-C50C-407E-A947-70E740481C1C}">
                <a14:useLocalDpi xmlns:a14="http://schemas.microsoft.com/office/drawing/2010/main" val="0"/>
              </a:ext>
            </a:extLst>
          </a:blip>
          <a:srcRect t="11983" b="40328"/>
          <a:stretch/>
        </p:blipFill>
        <p:spPr>
          <a:xfrm rot="1741470">
            <a:off x="775432" y="645908"/>
            <a:ext cx="2538325" cy="907889"/>
          </a:xfrm>
          <a:prstGeom prst="rect">
            <a:avLst/>
          </a:prstGeom>
        </p:spPr>
      </p:pic>
      <p:pic>
        <p:nvPicPr>
          <p:cNvPr id="10" name="Picture 2" descr="\\corpgoldshare.corporate.eu.astrium.corp\AST\ENS Strategy\Comms&amp;Marketing\Images\Meteosat Third Generation\mtg-esa.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98750">
                        <a14:backgroundMark x1="14000" y1="72333" x2="14000" y2="72333"/>
                        <a14:backgroundMark x1="14250" y1="58667" x2="24500" y2="67667"/>
                        <a14:backgroundMark x1="7250" y1="37667" x2="36500" y2="87667"/>
                        <a14:backgroundMark x1="10750" y1="86000" x2="74250" y2="95000"/>
                        <a14:backgroundMark x1="69750" y1="75000" x2="69500" y2="68667"/>
                        <a14:backgroundMark x1="34250" y1="40000" x2="36500" y2="34667"/>
                      </a14:backgroundRemoval>
                    </a14:imgEffect>
                  </a14:imgLayer>
                </a14:imgProps>
              </a:ext>
              <a:ext uri="{28A0092B-C50C-407E-A947-70E740481C1C}">
                <a14:useLocalDpi xmlns:a14="http://schemas.microsoft.com/office/drawing/2010/main" val="0"/>
              </a:ext>
            </a:extLst>
          </a:blip>
          <a:srcRect/>
          <a:stretch>
            <a:fillRect/>
          </a:stretch>
        </p:blipFill>
        <p:spPr bwMode="auto">
          <a:xfrm>
            <a:off x="4015135" y="44816"/>
            <a:ext cx="1631925" cy="12239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406" b="81851" l="0" r="50667"/>
                    </a14:imgEffect>
                  </a14:imgLayer>
                </a14:imgProps>
              </a:ext>
              <a:ext uri="{28A0092B-C50C-407E-A947-70E740481C1C}">
                <a14:useLocalDpi xmlns:a14="http://schemas.microsoft.com/office/drawing/2010/main" val="0"/>
              </a:ext>
            </a:extLst>
          </a:blip>
          <a:srcRect t="6662" r="48876" b="17759"/>
          <a:stretch/>
        </p:blipFill>
        <p:spPr>
          <a:xfrm>
            <a:off x="6878773" y="362139"/>
            <a:ext cx="1749321" cy="1453400"/>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742934" flipH="1">
            <a:off x="7867914" y="2418840"/>
            <a:ext cx="1669749" cy="1474585"/>
          </a:xfrm>
          <a:prstGeom prst="rect">
            <a:avLst/>
          </a:prstGeom>
        </p:spPr>
      </p:pic>
      <p:sp>
        <p:nvSpPr>
          <p:cNvPr id="14" name="TextBox 13"/>
          <p:cNvSpPr txBox="1"/>
          <p:nvPr/>
        </p:nvSpPr>
        <p:spPr>
          <a:xfrm>
            <a:off x="1601489" y="5589240"/>
            <a:ext cx="1825019" cy="738660"/>
          </a:xfrm>
          <a:prstGeom prst="rect">
            <a:avLst/>
          </a:prstGeom>
          <a:noFill/>
        </p:spPr>
        <p:txBody>
          <a:bodyPr wrap="square" lIns="121917" tIns="60958" rIns="121917" bIns="60958" rtlCol="0">
            <a:spAutoFit/>
          </a:bodyPr>
          <a:lstStyle/>
          <a:p>
            <a:pPr algn="ctr"/>
            <a:r>
              <a:rPr lang="de-DE" sz="2000" b="1" dirty="0">
                <a:solidFill>
                  <a:schemeClr val="bg1"/>
                </a:solidFill>
              </a:rPr>
              <a:t>Sentinel-1</a:t>
            </a:r>
            <a:br>
              <a:rPr lang="de-DE" sz="2000" b="1" dirty="0">
                <a:solidFill>
                  <a:schemeClr val="bg1"/>
                </a:solidFill>
              </a:rPr>
            </a:br>
            <a:r>
              <a:rPr lang="de-DE" sz="2000" b="1" dirty="0">
                <a:solidFill>
                  <a:schemeClr val="bg1"/>
                </a:solidFill>
              </a:rPr>
              <a:t> </a:t>
            </a:r>
            <a:endParaRPr lang="en-GB" sz="1500" b="1" dirty="0">
              <a:solidFill>
                <a:schemeClr val="bg1"/>
              </a:solidFill>
            </a:endParaRPr>
          </a:p>
        </p:txBody>
      </p:sp>
      <p:sp>
        <p:nvSpPr>
          <p:cNvPr id="15" name="TextBox 14"/>
          <p:cNvSpPr txBox="1"/>
          <p:nvPr/>
        </p:nvSpPr>
        <p:spPr>
          <a:xfrm>
            <a:off x="1086681" y="3647345"/>
            <a:ext cx="1643815" cy="738660"/>
          </a:xfrm>
          <a:prstGeom prst="rect">
            <a:avLst/>
          </a:prstGeom>
          <a:noFill/>
        </p:spPr>
        <p:txBody>
          <a:bodyPr wrap="square" lIns="121917" tIns="60958" rIns="121917" bIns="60958" rtlCol="0">
            <a:spAutoFit/>
          </a:bodyPr>
          <a:lstStyle/>
          <a:p>
            <a:pPr algn="ctr"/>
            <a:r>
              <a:rPr lang="de-DE" sz="2000" b="1" dirty="0">
                <a:solidFill>
                  <a:schemeClr val="bg1"/>
                </a:solidFill>
              </a:rPr>
              <a:t>Sentinel-2</a:t>
            </a:r>
            <a:br>
              <a:rPr lang="de-DE" sz="2000" b="1" dirty="0">
                <a:solidFill>
                  <a:schemeClr val="bg1"/>
                </a:solidFill>
              </a:rPr>
            </a:br>
            <a:r>
              <a:rPr lang="de-DE" sz="2000" dirty="0">
                <a:solidFill>
                  <a:schemeClr val="bg1"/>
                </a:solidFill>
              </a:rPr>
              <a:t> </a:t>
            </a:r>
            <a:endParaRPr lang="en-GB" sz="1500" dirty="0">
              <a:solidFill>
                <a:schemeClr val="bg1"/>
              </a:solidFill>
            </a:endParaRPr>
          </a:p>
        </p:txBody>
      </p:sp>
      <p:sp>
        <p:nvSpPr>
          <p:cNvPr id="16" name="TextBox 15"/>
          <p:cNvSpPr txBox="1"/>
          <p:nvPr/>
        </p:nvSpPr>
        <p:spPr>
          <a:xfrm>
            <a:off x="1435069" y="1935127"/>
            <a:ext cx="2315908" cy="969492"/>
          </a:xfrm>
          <a:prstGeom prst="rect">
            <a:avLst/>
          </a:prstGeom>
          <a:noFill/>
        </p:spPr>
        <p:txBody>
          <a:bodyPr wrap="square" lIns="121917" tIns="60958" rIns="121917" bIns="60958" rtlCol="0">
            <a:spAutoFit/>
          </a:bodyPr>
          <a:lstStyle/>
          <a:p>
            <a:pPr algn="ctr"/>
            <a:r>
              <a:rPr lang="de-DE" sz="2000" b="1" dirty="0">
                <a:solidFill>
                  <a:schemeClr val="bg1"/>
                </a:solidFill>
              </a:rPr>
              <a:t>Sentinel-3</a:t>
            </a:r>
            <a:br>
              <a:rPr lang="de-DE" sz="2000" b="1" dirty="0">
                <a:solidFill>
                  <a:schemeClr val="bg1"/>
                </a:solidFill>
              </a:rPr>
            </a:br>
            <a:r>
              <a:rPr lang="de-DE" sz="1500" b="1" dirty="0">
                <a:solidFill>
                  <a:schemeClr val="bg1"/>
                </a:solidFill>
              </a:rPr>
              <a:t> </a:t>
            </a:r>
            <a:r>
              <a:rPr lang="de-DE" sz="2000" dirty="0">
                <a:solidFill>
                  <a:schemeClr val="bg1"/>
                </a:solidFill>
              </a:rPr>
              <a:t/>
            </a:r>
            <a:br>
              <a:rPr lang="de-DE" sz="2000" dirty="0">
                <a:solidFill>
                  <a:schemeClr val="bg1"/>
                </a:solidFill>
              </a:rPr>
            </a:br>
            <a:r>
              <a:rPr lang="de-DE" sz="2000" dirty="0">
                <a:solidFill>
                  <a:schemeClr val="bg1"/>
                </a:solidFill>
              </a:rPr>
              <a:t>  </a:t>
            </a:r>
            <a:endParaRPr lang="en-GB" sz="2000" b="1" dirty="0">
              <a:solidFill>
                <a:schemeClr val="bg1"/>
              </a:solidFill>
            </a:endParaRPr>
          </a:p>
        </p:txBody>
      </p:sp>
      <p:sp>
        <p:nvSpPr>
          <p:cNvPr id="24" name="TextBox 23"/>
          <p:cNvSpPr txBox="1"/>
          <p:nvPr/>
        </p:nvSpPr>
        <p:spPr>
          <a:xfrm>
            <a:off x="3673143" y="1268760"/>
            <a:ext cx="2315908" cy="738660"/>
          </a:xfrm>
          <a:prstGeom prst="rect">
            <a:avLst/>
          </a:prstGeom>
          <a:noFill/>
        </p:spPr>
        <p:txBody>
          <a:bodyPr wrap="square" lIns="121917" tIns="60958" rIns="121917" bIns="60958" rtlCol="0">
            <a:spAutoFit/>
          </a:bodyPr>
          <a:lstStyle/>
          <a:p>
            <a:pPr algn="ctr"/>
            <a:r>
              <a:rPr lang="de-DE" sz="2000" b="1" dirty="0">
                <a:solidFill>
                  <a:schemeClr val="bg1"/>
                </a:solidFill>
              </a:rPr>
              <a:t>Sentinel-4</a:t>
            </a:r>
            <a:br>
              <a:rPr lang="de-DE" sz="2000" b="1" dirty="0">
                <a:solidFill>
                  <a:schemeClr val="bg1"/>
                </a:solidFill>
              </a:rPr>
            </a:br>
            <a:endParaRPr lang="en-GB" sz="2000" b="1" dirty="0">
              <a:solidFill>
                <a:schemeClr val="bg1"/>
              </a:solidFill>
            </a:endParaRPr>
          </a:p>
        </p:txBody>
      </p:sp>
      <p:sp>
        <p:nvSpPr>
          <p:cNvPr id="25" name="TextBox 24"/>
          <p:cNvSpPr txBox="1"/>
          <p:nvPr/>
        </p:nvSpPr>
        <p:spPr>
          <a:xfrm>
            <a:off x="6043581" y="1935127"/>
            <a:ext cx="2315908" cy="738660"/>
          </a:xfrm>
          <a:prstGeom prst="rect">
            <a:avLst/>
          </a:prstGeom>
          <a:noFill/>
        </p:spPr>
        <p:txBody>
          <a:bodyPr wrap="square" lIns="121917" tIns="60958" rIns="121917" bIns="60958" rtlCol="0">
            <a:spAutoFit/>
          </a:bodyPr>
          <a:lstStyle/>
          <a:p>
            <a:pPr algn="ctr"/>
            <a:r>
              <a:rPr lang="de-DE" sz="2000" b="1" dirty="0">
                <a:solidFill>
                  <a:schemeClr val="bg1"/>
                </a:solidFill>
              </a:rPr>
              <a:t>Sentinel-5</a:t>
            </a:r>
            <a:br>
              <a:rPr lang="de-DE" sz="2000" b="1" dirty="0">
                <a:solidFill>
                  <a:schemeClr val="bg1"/>
                </a:solidFill>
              </a:rPr>
            </a:br>
            <a:endParaRPr lang="en-GB" sz="2000" b="1" dirty="0">
              <a:solidFill>
                <a:schemeClr val="bg1"/>
              </a:solidFill>
            </a:endParaRPr>
          </a:p>
        </p:txBody>
      </p:sp>
      <p:sp>
        <p:nvSpPr>
          <p:cNvPr id="26" name="TextBox 25"/>
          <p:cNvSpPr txBox="1"/>
          <p:nvPr/>
        </p:nvSpPr>
        <p:spPr>
          <a:xfrm>
            <a:off x="6781530" y="3647345"/>
            <a:ext cx="1721975" cy="661716"/>
          </a:xfrm>
          <a:prstGeom prst="rect">
            <a:avLst/>
          </a:prstGeom>
          <a:noFill/>
        </p:spPr>
        <p:txBody>
          <a:bodyPr wrap="square" lIns="121917" tIns="60958" rIns="121917" bIns="60958" rtlCol="0">
            <a:spAutoFit/>
          </a:bodyPr>
          <a:lstStyle/>
          <a:p>
            <a:pPr algn="ctr"/>
            <a:r>
              <a:rPr lang="de-DE" sz="2000" b="1" dirty="0">
                <a:solidFill>
                  <a:schemeClr val="bg1"/>
                </a:solidFill>
              </a:rPr>
              <a:t>Sentinel-5P</a:t>
            </a:r>
            <a:br>
              <a:rPr lang="de-DE" sz="2000" b="1" dirty="0">
                <a:solidFill>
                  <a:schemeClr val="bg1"/>
                </a:solidFill>
              </a:rPr>
            </a:br>
            <a:endParaRPr lang="en-GB" sz="1500" dirty="0">
              <a:solidFill>
                <a:schemeClr val="bg1"/>
              </a:solidFill>
            </a:endParaRPr>
          </a:p>
        </p:txBody>
      </p:sp>
      <p:sp>
        <p:nvSpPr>
          <p:cNvPr id="27" name="TextBox 26"/>
          <p:cNvSpPr txBox="1"/>
          <p:nvPr/>
        </p:nvSpPr>
        <p:spPr>
          <a:xfrm>
            <a:off x="6475247" y="5589240"/>
            <a:ext cx="1499799" cy="661716"/>
          </a:xfrm>
          <a:prstGeom prst="rect">
            <a:avLst/>
          </a:prstGeom>
          <a:noFill/>
        </p:spPr>
        <p:txBody>
          <a:bodyPr wrap="square" lIns="121917" tIns="60958" rIns="121917" bIns="60958" rtlCol="0">
            <a:spAutoFit/>
          </a:bodyPr>
          <a:lstStyle/>
          <a:p>
            <a:pPr algn="ctr"/>
            <a:r>
              <a:rPr lang="de-DE" sz="2000" b="1" dirty="0">
                <a:solidFill>
                  <a:schemeClr val="bg1"/>
                </a:solidFill>
              </a:rPr>
              <a:t>Sentinel-6</a:t>
            </a:r>
            <a:br>
              <a:rPr lang="de-DE" sz="2000" b="1" dirty="0">
                <a:solidFill>
                  <a:schemeClr val="bg1"/>
                </a:solidFill>
              </a:rPr>
            </a:br>
            <a:endParaRPr lang="en-GB" sz="1500" dirty="0">
              <a:solidFill>
                <a:schemeClr val="bg1"/>
              </a:solidFill>
            </a:endParaRPr>
          </a:p>
        </p:txBody>
      </p:sp>
      <p:sp>
        <p:nvSpPr>
          <p:cNvPr id="2" name="Titel 1"/>
          <p:cNvSpPr>
            <a:spLocks noGrp="1"/>
          </p:cNvSpPr>
          <p:nvPr>
            <p:ph type="title"/>
          </p:nvPr>
        </p:nvSpPr>
        <p:spPr/>
        <p:txBody>
          <a:bodyPr/>
          <a:lstStyle/>
          <a:p>
            <a:r>
              <a:rPr lang="de-DE" dirty="0" smtClean="0"/>
              <a:t>ESA</a:t>
            </a:r>
            <a:br>
              <a:rPr lang="de-DE" dirty="0" smtClean="0"/>
            </a:br>
            <a:r>
              <a:rPr lang="de-DE" dirty="0" err="1" smtClean="0"/>
              <a:t>CopernicusProgramm</a:t>
            </a:r>
            <a:endParaRPr lang="de-DE" dirty="0"/>
          </a:p>
        </p:txBody>
      </p:sp>
      <p:sp>
        <p:nvSpPr>
          <p:cNvPr id="3" name="Textplatzhalter 2"/>
          <p:cNvSpPr>
            <a:spLocks noGrp="1"/>
          </p:cNvSpPr>
          <p:nvPr>
            <p:ph type="body" sz="quarter" idx="13"/>
          </p:nvPr>
        </p:nvSpPr>
        <p:spPr/>
        <p:txBody>
          <a:bodyPr/>
          <a:lstStyle/>
          <a:p>
            <a:endParaRPr lang="de-DE"/>
          </a:p>
        </p:txBody>
      </p:sp>
      <p:sp>
        <p:nvSpPr>
          <p:cNvPr id="5" name="Textplatzhalter 4"/>
          <p:cNvSpPr>
            <a:spLocks noGrp="1"/>
          </p:cNvSpPr>
          <p:nvPr>
            <p:ph type="body" sz="quarter" idx="16"/>
          </p:nvPr>
        </p:nvSpPr>
        <p:spPr/>
        <p:txBody>
          <a:bodyPr/>
          <a:lstStyle/>
          <a:p>
            <a:r>
              <a:rPr lang="de-DE" dirty="0" smtClean="0"/>
              <a:t>Hauptauftrag-nehmer für </a:t>
            </a:r>
            <a:r>
              <a:rPr lang="de-DE" dirty="0"/>
              <a:t>5 von 7 Programmen</a:t>
            </a:r>
          </a:p>
        </p:txBody>
      </p:sp>
      <p:sp>
        <p:nvSpPr>
          <p:cNvPr id="13" name="Textplatzhalter 12"/>
          <p:cNvSpPr>
            <a:spLocks noGrp="1"/>
          </p:cNvSpPr>
          <p:nvPr>
            <p:ph type="body" sz="quarter" idx="17"/>
          </p:nvPr>
        </p:nvSpPr>
        <p:spPr/>
        <p:txBody>
          <a:bodyPr/>
          <a:lstStyle/>
          <a:p>
            <a:endParaRPr lang="de-DE" dirty="0"/>
          </a:p>
        </p:txBody>
      </p:sp>
      <p:sp>
        <p:nvSpPr>
          <p:cNvPr id="17" name="Textplatzhalter 16"/>
          <p:cNvSpPr>
            <a:spLocks noGrp="1"/>
          </p:cNvSpPr>
          <p:nvPr>
            <p:ph type="body" sz="quarter" idx="18"/>
          </p:nvPr>
        </p:nvSpPr>
        <p:spPr/>
        <p:txBody>
          <a:bodyPr/>
          <a:lstStyle/>
          <a:p>
            <a:endParaRPr lang="en-GB" sz="2100" dirty="0"/>
          </a:p>
          <a:p>
            <a:r>
              <a:rPr lang="de-DE" sz="2100" dirty="0"/>
              <a:t>Lieferung von 7 Satelliten und 21 Instrumenten</a:t>
            </a:r>
          </a:p>
          <a:p>
            <a:endParaRPr lang="de-DE" sz="2100" dirty="0"/>
          </a:p>
          <a:p>
            <a:endParaRPr lang="de-DE" dirty="0"/>
          </a:p>
        </p:txBody>
      </p:sp>
      <p:sp>
        <p:nvSpPr>
          <p:cNvPr id="4" name="Datumsplatzhalter 3"/>
          <p:cNvSpPr>
            <a:spLocks noGrp="1"/>
          </p:cNvSpPr>
          <p:nvPr>
            <p:ph type="dt" sz="half" idx="10"/>
          </p:nvPr>
        </p:nvSpPr>
        <p:spPr/>
        <p:txBody>
          <a:bodyPr/>
          <a:lstStyle/>
          <a:p>
            <a:fld id="{079094F2-336F-4E4C-8E16-1266A4A674F6}" type="datetime1">
              <a:rPr lang="en-US" smtClean="0"/>
              <a:t>9/22/2020</a:t>
            </a:fld>
            <a:endParaRPr lang="en-GB"/>
          </a:p>
        </p:txBody>
      </p:sp>
      <p:sp>
        <p:nvSpPr>
          <p:cNvPr id="19" name="Fußzeilenplatzhalter 18"/>
          <p:cNvSpPr>
            <a:spLocks noGrp="1"/>
          </p:cNvSpPr>
          <p:nvPr>
            <p:ph type="ftr" sz="quarter" idx="11"/>
          </p:nvPr>
        </p:nvSpPr>
        <p:spPr/>
        <p:txBody>
          <a:bodyPr/>
          <a:lstStyle/>
          <a:p>
            <a:r>
              <a:rPr lang="en-GB" smtClean="0"/>
              <a:t>Satellites improve life</a:t>
            </a:r>
            <a:endParaRPr lang="en-GB"/>
          </a:p>
        </p:txBody>
      </p:sp>
      <p:sp>
        <p:nvSpPr>
          <p:cNvPr id="20" name="Foliennummernplatzhalter 19"/>
          <p:cNvSpPr>
            <a:spLocks noGrp="1"/>
          </p:cNvSpPr>
          <p:nvPr>
            <p:ph type="sldNum" sz="quarter" idx="12"/>
          </p:nvPr>
        </p:nvSpPr>
        <p:spPr/>
        <p:txBody>
          <a:bodyPr/>
          <a:lstStyle/>
          <a:p>
            <a:fld id="{877C2003-2E6E-4ABC-B270-3E95A87ADF8A}" type="slidenum">
              <a:rPr lang="en-GB" smtClean="0"/>
              <a:t>11</a:t>
            </a:fld>
            <a:endParaRPr lang="en-GB"/>
          </a:p>
        </p:txBody>
      </p:sp>
    </p:spTree>
    <p:extLst>
      <p:ext uri="{BB962C8B-B14F-4D97-AF65-F5344CB8AC3E}">
        <p14:creationId xmlns:p14="http://schemas.microsoft.com/office/powerpoint/2010/main" val="3993775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Satelliten schützen Satelliten</a:t>
            </a:r>
          </a:p>
        </p:txBody>
      </p:sp>
      <p:sp>
        <p:nvSpPr>
          <p:cNvPr id="9" name="Textplatzhalter 8"/>
          <p:cNvSpPr>
            <a:spLocks noGrp="1"/>
          </p:cNvSpPr>
          <p:nvPr>
            <p:ph type="body" sz="quarter" idx="13"/>
          </p:nvPr>
        </p:nvSpPr>
        <p:spPr/>
        <p:txBody>
          <a:bodyPr/>
          <a:lstStyle/>
          <a:p>
            <a:endParaRPr lang="de-DE"/>
          </a:p>
        </p:txBody>
      </p:sp>
      <p:sp>
        <p:nvSpPr>
          <p:cNvPr id="6" name="Slide Number Placeholder 5"/>
          <p:cNvSpPr>
            <a:spLocks noGrp="1"/>
          </p:cNvSpPr>
          <p:nvPr>
            <p:ph type="sldNum" sz="quarter" idx="4"/>
          </p:nvPr>
        </p:nvSpPr>
        <p:spPr>
          <a:prstGeom prst="rect">
            <a:avLst/>
          </a:prstGeom>
        </p:spPr>
        <p:txBody>
          <a:bodyPr/>
          <a:lstStyle/>
          <a:p>
            <a:fld id="{877C2003-2E6E-4ABC-B270-3E95A87ADF8A}" type="slidenum">
              <a:rPr lang="en-GB" smtClean="0"/>
              <a:t>12</a:t>
            </a:fld>
            <a:endParaRPr lang="en-GB"/>
          </a:p>
        </p:txBody>
      </p:sp>
      <p:sp>
        <p:nvSpPr>
          <p:cNvPr id="5" name="Footer Placeholder 4"/>
          <p:cNvSpPr>
            <a:spLocks noGrp="1"/>
          </p:cNvSpPr>
          <p:nvPr>
            <p:ph type="ftr" sz="quarter" idx="3"/>
          </p:nvPr>
        </p:nvSpPr>
        <p:spPr>
          <a:prstGeom prst="rect">
            <a:avLst/>
          </a:prstGeom>
        </p:spPr>
        <p:txBody>
          <a:bodyPr/>
          <a:lstStyle/>
          <a:p>
            <a:r>
              <a:rPr lang="en-GB" smtClean="0"/>
              <a:t>Satellites improve life</a:t>
            </a:r>
            <a:endParaRPr lang="en-GB" dirty="0"/>
          </a:p>
        </p:txBody>
      </p:sp>
      <p:sp>
        <p:nvSpPr>
          <p:cNvPr id="4" name="Date Placeholder 3"/>
          <p:cNvSpPr>
            <a:spLocks noGrp="1"/>
          </p:cNvSpPr>
          <p:nvPr>
            <p:ph type="dt" sz="half" idx="2"/>
          </p:nvPr>
        </p:nvSpPr>
        <p:spPr>
          <a:prstGeom prst="rect">
            <a:avLst/>
          </a:prstGeom>
        </p:spPr>
        <p:txBody>
          <a:bodyPr/>
          <a:lstStyle/>
          <a:p>
            <a:fld id="{30E04161-7AED-4FAC-B3EE-D0EF4855DBB6}" type="datetime1">
              <a:rPr lang="en-US" smtClean="0"/>
              <a:t>9/22/2020</a:t>
            </a:fld>
            <a:endParaRPr lang="en-GB"/>
          </a:p>
        </p:txBody>
      </p:sp>
      <p:pic>
        <p:nvPicPr>
          <p:cNvPr id="16" name="Image 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102" y="2227070"/>
            <a:ext cx="3069341" cy="3069341"/>
          </a:xfrm>
          <a:prstGeom prst="rect">
            <a:avLst/>
          </a:prstGeom>
        </p:spPr>
      </p:pic>
      <p:pic>
        <p:nvPicPr>
          <p:cNvPr id="27" name="Image 1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130433">
            <a:off x="4059378" y="4251123"/>
            <a:ext cx="871194" cy="871194"/>
          </a:xfrm>
          <a:prstGeom prst="rect">
            <a:avLst/>
          </a:prstGeom>
        </p:spPr>
      </p:pic>
      <p:sp>
        <p:nvSpPr>
          <p:cNvPr id="3" name="Ellipse 2"/>
          <p:cNvSpPr/>
          <p:nvPr/>
        </p:nvSpPr>
        <p:spPr>
          <a:xfrm>
            <a:off x="4159490" y="1778811"/>
            <a:ext cx="3930564" cy="379084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p:cNvSpPr/>
          <p:nvPr/>
        </p:nvSpPr>
        <p:spPr>
          <a:xfrm>
            <a:off x="3505064" y="1075765"/>
            <a:ext cx="5282690" cy="521307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3150339" y="2906951"/>
            <a:ext cx="633935" cy="633935"/>
          </a:xfrm>
          <a:prstGeom prst="rect">
            <a:avLst/>
          </a:prstGeom>
        </p:spPr>
      </p:pic>
      <p:pic>
        <p:nvPicPr>
          <p:cNvPr id="36"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184532">
            <a:off x="8476490" y="2820289"/>
            <a:ext cx="633935" cy="633935"/>
          </a:xfrm>
          <a:prstGeom prst="rect">
            <a:avLst/>
          </a:prstGeom>
        </p:spPr>
      </p:pic>
      <p:pic>
        <p:nvPicPr>
          <p:cNvPr id="39" name="Imag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627" y="2232652"/>
            <a:ext cx="1080000" cy="1080000"/>
          </a:xfrm>
          <a:prstGeom prst="rect">
            <a:avLst/>
          </a:prstGeom>
        </p:spPr>
      </p:pic>
      <p:pic>
        <p:nvPicPr>
          <p:cNvPr id="40"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2253845" y="4682667"/>
            <a:ext cx="633935" cy="633935"/>
          </a:xfrm>
          <a:prstGeom prst="rect">
            <a:avLst/>
          </a:prstGeom>
        </p:spPr>
      </p:pic>
      <p:pic>
        <p:nvPicPr>
          <p:cNvPr id="41" name="Image 1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184532">
            <a:off x="8335466" y="2275932"/>
            <a:ext cx="321284" cy="321284"/>
          </a:xfrm>
          <a:prstGeom prst="rect">
            <a:avLst/>
          </a:prstGeom>
        </p:spPr>
      </p:pic>
      <p:pic>
        <p:nvPicPr>
          <p:cNvPr id="42" name="Image 1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184532">
            <a:off x="8734424" y="3569692"/>
            <a:ext cx="321284" cy="321284"/>
          </a:xfrm>
          <a:prstGeom prst="rect">
            <a:avLst/>
          </a:prstGeom>
        </p:spPr>
      </p:pic>
    </p:spTree>
    <p:extLst>
      <p:ext uri="{BB962C8B-B14F-4D97-AF65-F5344CB8AC3E}">
        <p14:creationId xmlns:p14="http://schemas.microsoft.com/office/powerpoint/2010/main" val="1295057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4.81481E-6 L 0.03984 -0.1625 " pathEditMode="relative" rAng="0" ptsTypes="AA">
                                      <p:cBhvr>
                                        <p:cTn id="6" dur="2000" fill="hold"/>
                                        <p:tgtEl>
                                          <p:spTgt spid="40"/>
                                        </p:tgtEl>
                                        <p:attrNameLst>
                                          <p:attrName>ppt_x</p:attrName>
                                          <p:attrName>ppt_y</p:attrName>
                                        </p:attrNameLst>
                                      </p:cBhvr>
                                      <p:rCtr x="1992" y="-8125"/>
                                    </p:animMotion>
                                  </p:childTnLst>
                                </p:cTn>
                              </p:par>
                            </p:childTnLst>
                          </p:cTn>
                        </p:par>
                        <p:par>
                          <p:cTn id="7" fill="hold">
                            <p:stCondLst>
                              <p:cond delay="2000"/>
                            </p:stCondLst>
                            <p:childTnLst>
                              <p:par>
                                <p:cTn id="8" presetID="1" presetClass="path" presetSubtype="0" accel="50000" decel="50000" fill="hold" nodeType="afterEffect">
                                  <p:stCondLst>
                                    <p:cond delay="0"/>
                                  </p:stCondLst>
                                  <p:childTnLst>
                                    <p:animMotion origin="layout" path="M 0.03984 -0.1625 C -0.00052 -0.19861 -0.01993 -0.27546 -0.00339 -0.33426 C 0.01328 -0.39259 0.05963 -0.41065 0.1 -0.37454 C 0.14062 -0.33819 0.15976 -0.26134 0.14323 -0.20278 C 0.12656 -0.14421 0.08047 -0.12616 0.03984 -0.1625 Z " pathEditMode="relative" rAng="12405892" ptsTypes="fffff">
                                      <p:cBhvr>
                                        <p:cTn id="9" dur="2000" fill="hold"/>
                                        <p:tgtEl>
                                          <p:spTgt spid="40"/>
                                        </p:tgtEl>
                                        <p:attrNameLst>
                                          <p:attrName>ppt_x</p:attrName>
                                          <p:attrName>ppt_y</p:attrName>
                                        </p:attrNameLst>
                                      </p:cBhvr>
                                      <p:rCtr x="3008" y="-10602"/>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0.03984 -0.1625 L 0.06953 -0.25417 " pathEditMode="relative" rAng="0" ptsTypes="AA">
                                      <p:cBhvr>
                                        <p:cTn id="12" dur="2000" fill="hold"/>
                                        <p:tgtEl>
                                          <p:spTgt spid="40"/>
                                        </p:tgtEl>
                                        <p:attrNameLst>
                                          <p:attrName>ppt_x</p:attrName>
                                          <p:attrName>ppt_y</p:attrName>
                                        </p:attrNameLst>
                                      </p:cBhvr>
                                      <p:rCtr x="1484" y="-4583"/>
                                    </p:animMotion>
                                  </p:childTnLst>
                                </p:cTn>
                              </p:par>
                            </p:childTnLst>
                          </p:cTn>
                        </p:par>
                        <p:par>
                          <p:cTn id="13" fill="hold">
                            <p:stCondLst>
                              <p:cond delay="6000"/>
                            </p:stCondLst>
                            <p:childTnLst>
                              <p:par>
                                <p:cTn id="14" presetID="31" presetClass="exit" presetSubtype="0" fill="hold" nodeType="afterEffect">
                                  <p:stCondLst>
                                    <p:cond delay="0"/>
                                  </p:stCondLst>
                                  <p:childTnLst>
                                    <p:anim calcmode="lin" valueType="num">
                                      <p:cBhvr>
                                        <p:cTn id="15" dur="1000"/>
                                        <p:tgtEl>
                                          <p:spTgt spid="30"/>
                                        </p:tgtEl>
                                        <p:attrNameLst>
                                          <p:attrName>ppt_w</p:attrName>
                                        </p:attrNameLst>
                                      </p:cBhvr>
                                      <p:tavLst>
                                        <p:tav tm="0">
                                          <p:val>
                                            <p:strVal val="ppt_w"/>
                                          </p:val>
                                        </p:tav>
                                        <p:tav tm="100000">
                                          <p:val>
                                            <p:fltVal val="0"/>
                                          </p:val>
                                        </p:tav>
                                      </p:tavLst>
                                    </p:anim>
                                    <p:anim calcmode="lin" valueType="num">
                                      <p:cBhvr>
                                        <p:cTn id="16" dur="1000"/>
                                        <p:tgtEl>
                                          <p:spTgt spid="30"/>
                                        </p:tgtEl>
                                        <p:attrNameLst>
                                          <p:attrName>ppt_h</p:attrName>
                                        </p:attrNameLst>
                                      </p:cBhvr>
                                      <p:tavLst>
                                        <p:tav tm="0">
                                          <p:val>
                                            <p:strVal val="ppt_h"/>
                                          </p:val>
                                        </p:tav>
                                        <p:tav tm="100000">
                                          <p:val>
                                            <p:fltVal val="0"/>
                                          </p:val>
                                        </p:tav>
                                      </p:tavLst>
                                    </p:anim>
                                    <p:anim calcmode="lin" valueType="num">
                                      <p:cBhvr>
                                        <p:cTn id="17" dur="1000"/>
                                        <p:tgtEl>
                                          <p:spTgt spid="30"/>
                                        </p:tgtEl>
                                        <p:attrNameLst>
                                          <p:attrName>style.rotation</p:attrName>
                                        </p:attrNameLst>
                                      </p:cBhvr>
                                      <p:tavLst>
                                        <p:tav tm="0">
                                          <p:val>
                                            <p:fltVal val="0"/>
                                          </p:val>
                                        </p:tav>
                                        <p:tav tm="100000">
                                          <p:val>
                                            <p:fltVal val="90"/>
                                          </p:val>
                                        </p:tav>
                                      </p:tavLst>
                                    </p:anim>
                                    <p:animEffect transition="out" filter="fade">
                                      <p:cBhvr>
                                        <p:cTn id="18" dur="1000"/>
                                        <p:tgtEl>
                                          <p:spTgt spid="30"/>
                                        </p:tgtEl>
                                      </p:cBhvr>
                                    </p:animEffect>
                                    <p:set>
                                      <p:cBhvr>
                                        <p:cTn id="19"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Nachhaltiger </a:t>
            </a:r>
            <a:r>
              <a:rPr lang="de-DE" dirty="0" smtClean="0"/>
              <a:t>Weltraum</a:t>
            </a:r>
            <a:endParaRPr lang="de-DE" dirty="0"/>
          </a:p>
        </p:txBody>
      </p:sp>
      <p:sp>
        <p:nvSpPr>
          <p:cNvPr id="9" name="Textplatzhalter 8"/>
          <p:cNvSpPr>
            <a:spLocks noGrp="1"/>
          </p:cNvSpPr>
          <p:nvPr>
            <p:ph type="body" sz="quarter" idx="13"/>
          </p:nvPr>
        </p:nvSpPr>
        <p:spPr/>
        <p:txBody>
          <a:bodyPr/>
          <a:lstStyle/>
          <a:p>
            <a:endParaRPr lang="de-DE"/>
          </a:p>
        </p:txBody>
      </p:sp>
      <p:sp>
        <p:nvSpPr>
          <p:cNvPr id="6" name="Slide Number Placeholder 5"/>
          <p:cNvSpPr>
            <a:spLocks noGrp="1"/>
          </p:cNvSpPr>
          <p:nvPr>
            <p:ph type="sldNum" sz="quarter" idx="4"/>
          </p:nvPr>
        </p:nvSpPr>
        <p:spPr>
          <a:prstGeom prst="rect">
            <a:avLst/>
          </a:prstGeom>
        </p:spPr>
        <p:txBody>
          <a:bodyPr/>
          <a:lstStyle/>
          <a:p>
            <a:fld id="{877C2003-2E6E-4ABC-B270-3E95A87ADF8A}" type="slidenum">
              <a:rPr lang="en-GB" smtClean="0"/>
              <a:t>13</a:t>
            </a:fld>
            <a:endParaRPr lang="en-GB"/>
          </a:p>
        </p:txBody>
      </p:sp>
      <p:sp>
        <p:nvSpPr>
          <p:cNvPr id="5" name="Footer Placeholder 4"/>
          <p:cNvSpPr>
            <a:spLocks noGrp="1"/>
          </p:cNvSpPr>
          <p:nvPr>
            <p:ph type="ftr" sz="quarter" idx="3"/>
          </p:nvPr>
        </p:nvSpPr>
        <p:spPr>
          <a:prstGeom prst="rect">
            <a:avLst/>
          </a:prstGeom>
        </p:spPr>
        <p:txBody>
          <a:bodyPr/>
          <a:lstStyle/>
          <a:p>
            <a:r>
              <a:rPr lang="en-GB" smtClean="0"/>
              <a:t>Satellites improve life</a:t>
            </a:r>
            <a:endParaRPr lang="en-GB" dirty="0"/>
          </a:p>
        </p:txBody>
      </p:sp>
      <p:sp>
        <p:nvSpPr>
          <p:cNvPr id="4" name="Date Placeholder 3"/>
          <p:cNvSpPr>
            <a:spLocks noGrp="1"/>
          </p:cNvSpPr>
          <p:nvPr>
            <p:ph type="dt" sz="half" idx="2"/>
          </p:nvPr>
        </p:nvSpPr>
        <p:spPr>
          <a:prstGeom prst="rect">
            <a:avLst/>
          </a:prstGeom>
        </p:spPr>
        <p:txBody>
          <a:bodyPr/>
          <a:lstStyle/>
          <a:p>
            <a:fld id="{1E15E766-6617-43C6-B0FF-6099DD8FD267}" type="datetime1">
              <a:rPr lang="en-US" smtClean="0"/>
              <a:t>9/22/2020</a:t>
            </a:fld>
            <a:endParaRPr lang="en-GB"/>
          </a:p>
        </p:txBody>
      </p:sp>
      <p:pic>
        <p:nvPicPr>
          <p:cNvPr id="16" name="Image 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102" y="2227070"/>
            <a:ext cx="3069341" cy="3069341"/>
          </a:xfrm>
          <a:prstGeom prst="rect">
            <a:avLst/>
          </a:prstGeom>
        </p:spPr>
      </p:pic>
      <p:pic>
        <p:nvPicPr>
          <p:cNvPr id="27" name="Image 1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130433">
            <a:off x="4059378" y="4251123"/>
            <a:ext cx="871194" cy="871194"/>
          </a:xfrm>
          <a:prstGeom prst="rect">
            <a:avLst/>
          </a:prstGeom>
        </p:spPr>
      </p:pic>
      <p:sp>
        <p:nvSpPr>
          <p:cNvPr id="3" name="Ellipse 2"/>
          <p:cNvSpPr/>
          <p:nvPr/>
        </p:nvSpPr>
        <p:spPr>
          <a:xfrm>
            <a:off x="4159490" y="1778811"/>
            <a:ext cx="3930564" cy="379084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p:cNvSpPr/>
          <p:nvPr/>
        </p:nvSpPr>
        <p:spPr>
          <a:xfrm>
            <a:off x="3505064" y="1075765"/>
            <a:ext cx="5282690" cy="521307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1638" y="1861206"/>
            <a:ext cx="633935" cy="633935"/>
          </a:xfrm>
          <a:prstGeom prst="rect">
            <a:avLst/>
          </a:prstGeom>
        </p:spPr>
      </p:pic>
      <p:pic>
        <p:nvPicPr>
          <p:cNvPr id="20"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360184">
            <a:off x="5948110" y="5340828"/>
            <a:ext cx="633935" cy="633935"/>
          </a:xfrm>
          <a:prstGeom prst="rect">
            <a:avLst/>
          </a:prstGeom>
        </p:spPr>
      </p:pic>
      <p:pic>
        <p:nvPicPr>
          <p:cNvPr id="21"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296302" y="2036547"/>
            <a:ext cx="633935" cy="633935"/>
          </a:xfrm>
          <a:prstGeom prst="rect">
            <a:avLst/>
          </a:prstGeom>
        </p:spPr>
      </p:pic>
      <p:pic>
        <p:nvPicPr>
          <p:cNvPr id="23"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709195">
            <a:off x="5947742" y="1537150"/>
            <a:ext cx="633935" cy="633935"/>
          </a:xfrm>
          <a:prstGeom prst="rect">
            <a:avLst/>
          </a:prstGeom>
        </p:spPr>
      </p:pic>
      <p:pic>
        <p:nvPicPr>
          <p:cNvPr id="24"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3953333" y="3071832"/>
            <a:ext cx="633935" cy="633935"/>
          </a:xfrm>
          <a:prstGeom prst="rect">
            <a:avLst/>
          </a:prstGeom>
        </p:spPr>
      </p:pic>
      <p:pic>
        <p:nvPicPr>
          <p:cNvPr id="25"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475078">
            <a:off x="7234244" y="4715219"/>
            <a:ext cx="633935" cy="633935"/>
          </a:xfrm>
          <a:prstGeom prst="rect">
            <a:avLst/>
          </a:prstGeom>
        </p:spPr>
      </p:pic>
      <p:pic>
        <p:nvPicPr>
          <p:cNvPr id="26"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153521">
            <a:off x="7682450" y="3653418"/>
            <a:ext cx="633935" cy="633935"/>
          </a:xfrm>
          <a:prstGeom prst="rect">
            <a:avLst/>
          </a:prstGeom>
        </p:spPr>
      </p:pic>
      <p:pic>
        <p:nvPicPr>
          <p:cNvPr id="28"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2043" y="1677801"/>
            <a:ext cx="633935" cy="633935"/>
          </a:xfrm>
          <a:prstGeom prst="rect">
            <a:avLst/>
          </a:prstGeom>
        </p:spPr>
      </p:pic>
      <p:pic>
        <p:nvPicPr>
          <p:cNvPr id="29"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46180">
            <a:off x="5144749" y="834277"/>
            <a:ext cx="633935" cy="633935"/>
          </a:xfrm>
          <a:prstGeom prst="rect">
            <a:avLst/>
          </a:prstGeom>
        </p:spPr>
      </p:pic>
      <p:pic>
        <p:nvPicPr>
          <p:cNvPr id="30"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3150339" y="2906951"/>
            <a:ext cx="633935" cy="633935"/>
          </a:xfrm>
          <a:prstGeom prst="rect">
            <a:avLst/>
          </a:prstGeom>
        </p:spPr>
      </p:pic>
      <p:pic>
        <p:nvPicPr>
          <p:cNvPr id="31"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012236">
            <a:off x="8051555" y="1985408"/>
            <a:ext cx="633935" cy="633935"/>
          </a:xfrm>
          <a:prstGeom prst="rect">
            <a:avLst/>
          </a:prstGeom>
        </p:spPr>
      </p:pic>
      <p:pic>
        <p:nvPicPr>
          <p:cNvPr id="32"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031998">
            <a:off x="6992387" y="1013586"/>
            <a:ext cx="633935" cy="633935"/>
          </a:xfrm>
          <a:prstGeom prst="rect">
            <a:avLst/>
          </a:prstGeom>
        </p:spPr>
      </p:pic>
      <p:pic>
        <p:nvPicPr>
          <p:cNvPr id="33"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153521">
            <a:off x="8515007" y="3071874"/>
            <a:ext cx="633935" cy="633935"/>
          </a:xfrm>
          <a:prstGeom prst="rect">
            <a:avLst/>
          </a:prstGeom>
        </p:spPr>
      </p:pic>
      <p:pic>
        <p:nvPicPr>
          <p:cNvPr id="35"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605660">
            <a:off x="4787948" y="5700574"/>
            <a:ext cx="633935" cy="633935"/>
          </a:xfrm>
          <a:prstGeom prst="rect">
            <a:avLst/>
          </a:prstGeom>
        </p:spPr>
      </p:pic>
      <p:pic>
        <p:nvPicPr>
          <p:cNvPr id="36"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184532">
            <a:off x="3444661" y="4809565"/>
            <a:ext cx="633935" cy="633935"/>
          </a:xfrm>
          <a:prstGeom prst="rect">
            <a:avLst/>
          </a:prstGeom>
        </p:spPr>
      </p:pic>
      <p:pic>
        <p:nvPicPr>
          <p:cNvPr id="37"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725563">
            <a:off x="6844384" y="5788717"/>
            <a:ext cx="633935" cy="633935"/>
          </a:xfrm>
          <a:prstGeom prst="rect">
            <a:avLst/>
          </a:prstGeom>
        </p:spPr>
      </p:pic>
      <p:pic>
        <p:nvPicPr>
          <p:cNvPr id="38"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584541">
            <a:off x="8198039" y="4523700"/>
            <a:ext cx="633935" cy="633935"/>
          </a:xfrm>
          <a:prstGeom prst="rect">
            <a:avLst/>
          </a:prstGeom>
        </p:spPr>
      </p:pic>
      <p:pic>
        <p:nvPicPr>
          <p:cNvPr id="39" name="Imag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627" y="2232652"/>
            <a:ext cx="1080000" cy="1080000"/>
          </a:xfrm>
          <a:prstGeom prst="rect">
            <a:avLst/>
          </a:prstGeom>
        </p:spPr>
      </p:pic>
      <p:pic>
        <p:nvPicPr>
          <p:cNvPr id="40"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4133391" y="2390526"/>
            <a:ext cx="633935" cy="633935"/>
          </a:xfrm>
          <a:prstGeom prst="rect">
            <a:avLst/>
          </a:prstGeom>
        </p:spPr>
      </p:pic>
      <p:pic>
        <p:nvPicPr>
          <p:cNvPr id="41"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3188096" y="3879677"/>
            <a:ext cx="633935" cy="633935"/>
          </a:xfrm>
          <a:prstGeom prst="rect">
            <a:avLst/>
          </a:prstGeom>
        </p:spPr>
      </p:pic>
      <p:pic>
        <p:nvPicPr>
          <p:cNvPr id="42"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3972932" y="5224859"/>
            <a:ext cx="633935" cy="633935"/>
          </a:xfrm>
          <a:prstGeom prst="rect">
            <a:avLst/>
          </a:prstGeom>
        </p:spPr>
      </p:pic>
      <p:pic>
        <p:nvPicPr>
          <p:cNvPr id="43"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725563">
            <a:off x="7613270" y="5224858"/>
            <a:ext cx="633935" cy="633935"/>
          </a:xfrm>
          <a:prstGeom prst="rect">
            <a:avLst/>
          </a:prstGeom>
        </p:spPr>
      </p:pic>
      <p:pic>
        <p:nvPicPr>
          <p:cNvPr id="44"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360184">
            <a:off x="5807805" y="5971869"/>
            <a:ext cx="633935" cy="633935"/>
          </a:xfrm>
          <a:prstGeom prst="rect">
            <a:avLst/>
          </a:prstGeom>
        </p:spPr>
      </p:pic>
      <p:pic>
        <p:nvPicPr>
          <p:cNvPr id="45"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709195">
            <a:off x="5996254" y="758797"/>
            <a:ext cx="633935" cy="633935"/>
          </a:xfrm>
          <a:prstGeom prst="rect">
            <a:avLst/>
          </a:prstGeom>
        </p:spPr>
      </p:pic>
      <p:pic>
        <p:nvPicPr>
          <p:cNvPr id="46"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3603" y="1114584"/>
            <a:ext cx="633935" cy="633935"/>
          </a:xfrm>
          <a:prstGeom prst="rect">
            <a:avLst/>
          </a:prstGeom>
        </p:spPr>
      </p:pic>
      <p:pic>
        <p:nvPicPr>
          <p:cNvPr id="47"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1676" y="2330260"/>
            <a:ext cx="633935" cy="633935"/>
          </a:xfrm>
          <a:prstGeom prst="rect">
            <a:avLst/>
          </a:prstGeom>
        </p:spPr>
      </p:pic>
      <p:pic>
        <p:nvPicPr>
          <p:cNvPr id="48"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153521">
            <a:off x="8499760" y="3805818"/>
            <a:ext cx="633935" cy="633935"/>
          </a:xfrm>
          <a:prstGeom prst="rect">
            <a:avLst/>
          </a:prstGeom>
        </p:spPr>
      </p:pic>
      <p:pic>
        <p:nvPicPr>
          <p:cNvPr id="49"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520938">
            <a:off x="8419661" y="2623584"/>
            <a:ext cx="633935" cy="633935"/>
          </a:xfrm>
          <a:prstGeom prst="rect">
            <a:avLst/>
          </a:prstGeom>
        </p:spPr>
      </p:pic>
      <p:pic>
        <p:nvPicPr>
          <p:cNvPr id="50"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527708" y="1371738"/>
            <a:ext cx="633935" cy="633935"/>
          </a:xfrm>
          <a:prstGeom prst="rect">
            <a:avLst/>
          </a:prstGeom>
        </p:spPr>
      </p:pic>
      <p:pic>
        <p:nvPicPr>
          <p:cNvPr id="51"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662367" y="1696325"/>
            <a:ext cx="633935" cy="633935"/>
          </a:xfrm>
          <a:prstGeom prst="rect">
            <a:avLst/>
          </a:prstGeom>
        </p:spPr>
      </p:pic>
      <p:pic>
        <p:nvPicPr>
          <p:cNvPr id="52"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585910">
            <a:off x="7744507" y="2726035"/>
            <a:ext cx="633935" cy="633935"/>
          </a:xfrm>
          <a:prstGeom prst="rect">
            <a:avLst/>
          </a:prstGeom>
        </p:spPr>
      </p:pic>
      <p:pic>
        <p:nvPicPr>
          <p:cNvPr id="53"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709195">
            <a:off x="5164722" y="1565035"/>
            <a:ext cx="633935" cy="633935"/>
          </a:xfrm>
          <a:prstGeom prst="rect">
            <a:avLst/>
          </a:prstGeom>
        </p:spPr>
      </p:pic>
      <p:pic>
        <p:nvPicPr>
          <p:cNvPr id="54"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360184">
            <a:off x="6662367" y="5055501"/>
            <a:ext cx="633935" cy="633935"/>
          </a:xfrm>
          <a:prstGeom prst="rect">
            <a:avLst/>
          </a:prstGeom>
        </p:spPr>
      </p:pic>
      <p:pic>
        <p:nvPicPr>
          <p:cNvPr id="55"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360184">
            <a:off x="4856009" y="5055500"/>
            <a:ext cx="633935" cy="633935"/>
          </a:xfrm>
          <a:prstGeom prst="rect">
            <a:avLst/>
          </a:prstGeom>
        </p:spPr>
      </p:pic>
      <p:pic>
        <p:nvPicPr>
          <p:cNvPr id="56"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360184">
            <a:off x="5144749" y="5378700"/>
            <a:ext cx="633935" cy="633935"/>
          </a:xfrm>
          <a:prstGeom prst="rect">
            <a:avLst/>
          </a:prstGeom>
        </p:spPr>
      </p:pic>
      <p:pic>
        <p:nvPicPr>
          <p:cNvPr id="57"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360184">
            <a:off x="5297149" y="5531100"/>
            <a:ext cx="633935" cy="633935"/>
          </a:xfrm>
          <a:prstGeom prst="rect">
            <a:avLst/>
          </a:prstGeom>
        </p:spPr>
      </p:pic>
      <p:pic>
        <p:nvPicPr>
          <p:cNvPr id="58"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360184">
            <a:off x="5449549" y="5683500"/>
            <a:ext cx="633935" cy="633935"/>
          </a:xfrm>
          <a:prstGeom prst="rect">
            <a:avLst/>
          </a:prstGeom>
        </p:spPr>
      </p:pic>
      <p:pic>
        <p:nvPicPr>
          <p:cNvPr id="59"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360184">
            <a:off x="6375857" y="6120995"/>
            <a:ext cx="633935" cy="633935"/>
          </a:xfrm>
          <a:prstGeom prst="rect">
            <a:avLst/>
          </a:prstGeom>
        </p:spPr>
      </p:pic>
      <p:pic>
        <p:nvPicPr>
          <p:cNvPr id="60"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814767" y="1848725"/>
            <a:ext cx="633935" cy="633935"/>
          </a:xfrm>
          <a:prstGeom prst="rect">
            <a:avLst/>
          </a:prstGeom>
        </p:spPr>
      </p:pic>
      <p:pic>
        <p:nvPicPr>
          <p:cNvPr id="61"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712967" y="1066359"/>
            <a:ext cx="633935" cy="633935"/>
          </a:xfrm>
          <a:prstGeom prst="rect">
            <a:avLst/>
          </a:prstGeom>
        </p:spPr>
      </p:pic>
      <p:pic>
        <p:nvPicPr>
          <p:cNvPr id="62"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738810" y="2353514"/>
            <a:ext cx="633935" cy="633935"/>
          </a:xfrm>
          <a:prstGeom prst="rect">
            <a:avLst/>
          </a:prstGeom>
        </p:spPr>
      </p:pic>
      <p:pic>
        <p:nvPicPr>
          <p:cNvPr id="63"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865367" y="1218759"/>
            <a:ext cx="633935" cy="633935"/>
          </a:xfrm>
          <a:prstGeom prst="rect">
            <a:avLst/>
          </a:prstGeom>
        </p:spPr>
      </p:pic>
      <p:pic>
        <p:nvPicPr>
          <p:cNvPr id="64"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17621">
            <a:off x="6086692" y="1075764"/>
            <a:ext cx="633935" cy="633935"/>
          </a:xfrm>
          <a:prstGeom prst="rect">
            <a:avLst/>
          </a:prstGeom>
        </p:spPr>
      </p:pic>
      <p:pic>
        <p:nvPicPr>
          <p:cNvPr id="65"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896679" y="2067383"/>
            <a:ext cx="633935" cy="633935"/>
          </a:xfrm>
          <a:prstGeom prst="rect">
            <a:avLst/>
          </a:prstGeom>
        </p:spPr>
      </p:pic>
      <p:pic>
        <p:nvPicPr>
          <p:cNvPr id="66"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464685">
            <a:off x="8035353" y="3835538"/>
            <a:ext cx="633935" cy="633935"/>
          </a:xfrm>
          <a:prstGeom prst="rect">
            <a:avLst/>
          </a:prstGeom>
        </p:spPr>
      </p:pic>
      <p:pic>
        <p:nvPicPr>
          <p:cNvPr id="67"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22547">
            <a:off x="8003130" y="3203112"/>
            <a:ext cx="633935" cy="633935"/>
          </a:xfrm>
          <a:prstGeom prst="rect">
            <a:avLst/>
          </a:prstGeom>
        </p:spPr>
      </p:pic>
      <p:pic>
        <p:nvPicPr>
          <p:cNvPr id="68"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210740" y="2521806"/>
            <a:ext cx="633935" cy="633935"/>
          </a:xfrm>
          <a:prstGeom prst="rect">
            <a:avLst/>
          </a:prstGeom>
        </p:spPr>
      </p:pic>
      <p:pic>
        <p:nvPicPr>
          <p:cNvPr id="69"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3572309" y="3003316"/>
            <a:ext cx="633935" cy="633935"/>
          </a:xfrm>
          <a:prstGeom prst="rect">
            <a:avLst/>
          </a:prstGeom>
        </p:spPr>
      </p:pic>
      <p:pic>
        <p:nvPicPr>
          <p:cNvPr id="70"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3618818" y="3967720"/>
            <a:ext cx="633935" cy="633935"/>
          </a:xfrm>
          <a:prstGeom prst="rect">
            <a:avLst/>
          </a:prstGeom>
        </p:spPr>
      </p:pic>
      <p:pic>
        <p:nvPicPr>
          <p:cNvPr id="71"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276" y="1454472"/>
            <a:ext cx="633935" cy="633935"/>
          </a:xfrm>
          <a:prstGeom prst="rect">
            <a:avLst/>
          </a:prstGeom>
        </p:spPr>
      </p:pic>
      <p:pic>
        <p:nvPicPr>
          <p:cNvPr id="72"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2672572" y="2683622"/>
            <a:ext cx="633935" cy="633935"/>
          </a:xfrm>
          <a:prstGeom prst="rect">
            <a:avLst/>
          </a:prstGeom>
        </p:spPr>
      </p:pic>
      <p:pic>
        <p:nvPicPr>
          <p:cNvPr id="73"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184532">
            <a:off x="2966894" y="4586236"/>
            <a:ext cx="633935" cy="633935"/>
          </a:xfrm>
          <a:prstGeom prst="rect">
            <a:avLst/>
          </a:prstGeom>
        </p:spPr>
      </p:pic>
      <p:pic>
        <p:nvPicPr>
          <p:cNvPr id="74"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2710329" y="3656348"/>
            <a:ext cx="633935" cy="633935"/>
          </a:xfrm>
          <a:prstGeom prst="rect">
            <a:avLst/>
          </a:prstGeom>
        </p:spPr>
      </p:pic>
      <p:pic>
        <p:nvPicPr>
          <p:cNvPr id="75"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5695" y="1380699"/>
            <a:ext cx="633935" cy="633935"/>
          </a:xfrm>
          <a:prstGeom prst="rect">
            <a:avLst/>
          </a:prstGeom>
        </p:spPr>
      </p:pic>
      <p:pic>
        <p:nvPicPr>
          <p:cNvPr id="76"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2123991" y="2609849"/>
            <a:ext cx="633935" cy="633935"/>
          </a:xfrm>
          <a:prstGeom prst="rect">
            <a:avLst/>
          </a:prstGeom>
        </p:spPr>
      </p:pic>
      <p:pic>
        <p:nvPicPr>
          <p:cNvPr id="77"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184532">
            <a:off x="2418313" y="4512463"/>
            <a:ext cx="633935" cy="633935"/>
          </a:xfrm>
          <a:prstGeom prst="rect">
            <a:avLst/>
          </a:prstGeom>
        </p:spPr>
      </p:pic>
      <p:pic>
        <p:nvPicPr>
          <p:cNvPr id="78"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2161748" y="3582575"/>
            <a:ext cx="633935" cy="633935"/>
          </a:xfrm>
          <a:prstGeom prst="rect">
            <a:avLst/>
          </a:prstGeom>
        </p:spPr>
      </p:pic>
      <p:pic>
        <p:nvPicPr>
          <p:cNvPr id="79"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153521">
            <a:off x="9332915" y="3131911"/>
            <a:ext cx="633935" cy="633935"/>
          </a:xfrm>
          <a:prstGeom prst="rect">
            <a:avLst/>
          </a:prstGeom>
        </p:spPr>
      </p:pic>
      <p:pic>
        <p:nvPicPr>
          <p:cNvPr id="80"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584541">
            <a:off x="9015947" y="4583737"/>
            <a:ext cx="633935" cy="633935"/>
          </a:xfrm>
          <a:prstGeom prst="rect">
            <a:avLst/>
          </a:prstGeom>
        </p:spPr>
      </p:pic>
      <p:pic>
        <p:nvPicPr>
          <p:cNvPr id="81"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725563">
            <a:off x="8431178" y="5284895"/>
            <a:ext cx="633935" cy="633935"/>
          </a:xfrm>
          <a:prstGeom prst="rect">
            <a:avLst/>
          </a:prstGeom>
        </p:spPr>
      </p:pic>
      <p:pic>
        <p:nvPicPr>
          <p:cNvPr id="82"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153521">
            <a:off x="9317668" y="3865855"/>
            <a:ext cx="633935" cy="633935"/>
          </a:xfrm>
          <a:prstGeom prst="rect">
            <a:avLst/>
          </a:prstGeom>
        </p:spPr>
      </p:pic>
      <p:pic>
        <p:nvPicPr>
          <p:cNvPr id="83"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520938">
            <a:off x="9237569" y="2683621"/>
            <a:ext cx="633935" cy="633935"/>
          </a:xfrm>
          <a:prstGeom prst="rect">
            <a:avLst/>
          </a:prstGeom>
        </p:spPr>
      </p:pic>
      <p:pic>
        <p:nvPicPr>
          <p:cNvPr id="84"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345616" y="1431775"/>
            <a:ext cx="633935" cy="633935"/>
          </a:xfrm>
          <a:prstGeom prst="rect">
            <a:avLst/>
          </a:prstGeom>
        </p:spPr>
      </p:pic>
      <p:pic>
        <p:nvPicPr>
          <p:cNvPr id="85"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714587" y="2127420"/>
            <a:ext cx="633935" cy="633935"/>
          </a:xfrm>
          <a:prstGeom prst="rect">
            <a:avLst/>
          </a:prstGeom>
        </p:spPr>
      </p:pic>
      <p:pic>
        <p:nvPicPr>
          <p:cNvPr id="86"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46180">
            <a:off x="4980181" y="132827"/>
            <a:ext cx="633935" cy="633935"/>
          </a:xfrm>
          <a:prstGeom prst="rect">
            <a:avLst/>
          </a:prstGeom>
        </p:spPr>
      </p:pic>
      <p:pic>
        <p:nvPicPr>
          <p:cNvPr id="87"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9035" y="413134"/>
            <a:ext cx="633935" cy="633935"/>
          </a:xfrm>
          <a:prstGeom prst="rect">
            <a:avLst/>
          </a:prstGeom>
        </p:spPr>
      </p:pic>
      <p:pic>
        <p:nvPicPr>
          <p:cNvPr id="88"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363140" y="670288"/>
            <a:ext cx="633935" cy="633935"/>
          </a:xfrm>
          <a:prstGeom prst="rect">
            <a:avLst/>
          </a:prstGeom>
        </p:spPr>
      </p:pic>
      <p:pic>
        <p:nvPicPr>
          <p:cNvPr id="89"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700799" y="517309"/>
            <a:ext cx="633935" cy="633935"/>
          </a:xfrm>
          <a:prstGeom prst="rect">
            <a:avLst/>
          </a:prstGeom>
        </p:spPr>
      </p:pic>
      <p:pic>
        <p:nvPicPr>
          <p:cNvPr id="90"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17621">
            <a:off x="5922124" y="374314"/>
            <a:ext cx="633935" cy="633935"/>
          </a:xfrm>
          <a:prstGeom prst="rect">
            <a:avLst/>
          </a:prstGeom>
        </p:spPr>
      </p:pic>
      <p:pic>
        <p:nvPicPr>
          <p:cNvPr id="91"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184532">
            <a:off x="3636345" y="5683500"/>
            <a:ext cx="633935" cy="633935"/>
          </a:xfrm>
          <a:prstGeom prst="rect">
            <a:avLst/>
          </a:prstGeom>
        </p:spPr>
      </p:pic>
      <p:pic>
        <p:nvPicPr>
          <p:cNvPr id="92"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538673">
            <a:off x="4164616" y="6098794"/>
            <a:ext cx="633935" cy="633935"/>
          </a:xfrm>
          <a:prstGeom prst="rect">
            <a:avLst/>
          </a:prstGeom>
        </p:spPr>
      </p:pic>
      <p:pic>
        <p:nvPicPr>
          <p:cNvPr id="93"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184532">
            <a:off x="3158578" y="5460171"/>
            <a:ext cx="633935" cy="633935"/>
          </a:xfrm>
          <a:prstGeom prst="rect">
            <a:avLst/>
          </a:prstGeom>
        </p:spPr>
      </p:pic>
      <p:pic>
        <p:nvPicPr>
          <p:cNvPr id="94"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184532">
            <a:off x="2609997" y="5386398"/>
            <a:ext cx="633935" cy="633935"/>
          </a:xfrm>
          <a:prstGeom prst="rect">
            <a:avLst/>
          </a:prstGeom>
        </p:spPr>
      </p:pic>
      <p:pic>
        <p:nvPicPr>
          <p:cNvPr id="95"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475078">
            <a:off x="7046172" y="4404518"/>
            <a:ext cx="633935" cy="633935"/>
          </a:xfrm>
          <a:prstGeom prst="rect">
            <a:avLst/>
          </a:prstGeom>
        </p:spPr>
      </p:pic>
      <p:pic>
        <p:nvPicPr>
          <p:cNvPr id="96"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153521">
            <a:off x="7494378" y="3342717"/>
            <a:ext cx="633935" cy="633935"/>
          </a:xfrm>
          <a:prstGeom prst="rect">
            <a:avLst/>
          </a:prstGeom>
        </p:spPr>
      </p:pic>
      <p:pic>
        <p:nvPicPr>
          <p:cNvPr id="97"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022668" y="2211105"/>
            <a:ext cx="633935" cy="633935"/>
          </a:xfrm>
          <a:prstGeom prst="rect">
            <a:avLst/>
          </a:prstGeom>
        </p:spPr>
      </p:pic>
      <p:pic>
        <p:nvPicPr>
          <p:cNvPr id="98"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4038" y="2191726"/>
            <a:ext cx="633935" cy="633935"/>
          </a:xfrm>
          <a:prstGeom prst="rect">
            <a:avLst/>
          </a:prstGeom>
        </p:spPr>
      </p:pic>
      <p:pic>
        <p:nvPicPr>
          <p:cNvPr id="99"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4105733" y="3402352"/>
            <a:ext cx="633935" cy="633935"/>
          </a:xfrm>
          <a:prstGeom prst="rect">
            <a:avLst/>
          </a:prstGeom>
        </p:spPr>
      </p:pic>
      <p:pic>
        <p:nvPicPr>
          <p:cNvPr id="100"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4285791" y="2721046"/>
            <a:ext cx="633935" cy="633935"/>
          </a:xfrm>
          <a:prstGeom prst="rect">
            <a:avLst/>
          </a:prstGeom>
        </p:spPr>
      </p:pic>
    </p:spTree>
    <p:extLst>
      <p:ext uri="{BB962C8B-B14F-4D97-AF65-F5344CB8AC3E}">
        <p14:creationId xmlns:p14="http://schemas.microsoft.com/office/powerpoint/2010/main" val="1021367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6"/>
                                        </p:tgtEl>
                                      </p:cBhvr>
                                    </p:animEffect>
                                    <p:set>
                                      <p:cBhvr>
                                        <p:cTn id="7" dur="1" fill="hold">
                                          <p:stCondLst>
                                            <p:cond delay="499"/>
                                          </p:stCondLst>
                                        </p:cTn>
                                        <p:tgtEl>
                                          <p:spTgt spid="8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7"/>
                                        </p:tgtEl>
                                      </p:cBhvr>
                                    </p:animEffect>
                                    <p:set>
                                      <p:cBhvr>
                                        <p:cTn id="10" dur="1" fill="hold">
                                          <p:stCondLst>
                                            <p:cond delay="499"/>
                                          </p:stCondLst>
                                        </p:cTn>
                                        <p:tgtEl>
                                          <p:spTgt spid="8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5"/>
                                        </p:tgtEl>
                                      </p:cBhvr>
                                    </p:animEffect>
                                    <p:set>
                                      <p:cBhvr>
                                        <p:cTn id="13" dur="1" fill="hold">
                                          <p:stCondLst>
                                            <p:cond delay="499"/>
                                          </p:stCondLst>
                                        </p:cTn>
                                        <p:tgtEl>
                                          <p:spTgt spid="7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2"/>
                                        </p:tgtEl>
                                      </p:cBhvr>
                                    </p:animEffect>
                                    <p:set>
                                      <p:cBhvr>
                                        <p:cTn id="16" dur="1" fill="hold">
                                          <p:stCondLst>
                                            <p:cond delay="499"/>
                                          </p:stCondLst>
                                        </p:cTn>
                                        <p:tgtEl>
                                          <p:spTgt spid="7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74"/>
                                        </p:tgtEl>
                                      </p:cBhvr>
                                    </p:animEffect>
                                    <p:set>
                                      <p:cBhvr>
                                        <p:cTn id="19" dur="1" fill="hold">
                                          <p:stCondLst>
                                            <p:cond delay="499"/>
                                          </p:stCondLst>
                                        </p:cTn>
                                        <p:tgtEl>
                                          <p:spTgt spid="7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78"/>
                                        </p:tgtEl>
                                      </p:cBhvr>
                                    </p:animEffect>
                                    <p:set>
                                      <p:cBhvr>
                                        <p:cTn id="22" dur="1" fill="hold">
                                          <p:stCondLst>
                                            <p:cond delay="499"/>
                                          </p:stCondLst>
                                        </p:cTn>
                                        <p:tgtEl>
                                          <p:spTgt spid="7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6"/>
                                        </p:tgtEl>
                                      </p:cBhvr>
                                    </p:animEffect>
                                    <p:set>
                                      <p:cBhvr>
                                        <p:cTn id="25" dur="1" fill="hold">
                                          <p:stCondLst>
                                            <p:cond delay="499"/>
                                          </p:stCondLst>
                                        </p:cTn>
                                        <p:tgtEl>
                                          <p:spTgt spid="7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7"/>
                                        </p:tgtEl>
                                      </p:cBhvr>
                                    </p:animEffect>
                                    <p:set>
                                      <p:cBhvr>
                                        <p:cTn id="28" dur="1" fill="hold">
                                          <p:stCondLst>
                                            <p:cond delay="499"/>
                                          </p:stCondLst>
                                        </p:cTn>
                                        <p:tgtEl>
                                          <p:spTgt spid="7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94"/>
                                        </p:tgtEl>
                                      </p:cBhvr>
                                    </p:animEffect>
                                    <p:set>
                                      <p:cBhvr>
                                        <p:cTn id="31" dur="1" fill="hold">
                                          <p:stCondLst>
                                            <p:cond delay="499"/>
                                          </p:stCondLst>
                                        </p:cTn>
                                        <p:tgtEl>
                                          <p:spTgt spid="9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93"/>
                                        </p:tgtEl>
                                      </p:cBhvr>
                                    </p:animEffect>
                                    <p:set>
                                      <p:cBhvr>
                                        <p:cTn id="34" dur="1" fill="hold">
                                          <p:stCondLst>
                                            <p:cond delay="499"/>
                                          </p:stCondLst>
                                        </p:cTn>
                                        <p:tgtEl>
                                          <p:spTgt spid="9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91"/>
                                        </p:tgtEl>
                                      </p:cBhvr>
                                    </p:animEffect>
                                    <p:set>
                                      <p:cBhvr>
                                        <p:cTn id="37" dur="1" fill="hold">
                                          <p:stCondLst>
                                            <p:cond delay="499"/>
                                          </p:stCondLst>
                                        </p:cTn>
                                        <p:tgtEl>
                                          <p:spTgt spid="9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92"/>
                                        </p:tgtEl>
                                      </p:cBhvr>
                                    </p:animEffect>
                                    <p:set>
                                      <p:cBhvr>
                                        <p:cTn id="40" dur="1" fill="hold">
                                          <p:stCondLst>
                                            <p:cond delay="499"/>
                                          </p:stCondLst>
                                        </p:cTn>
                                        <p:tgtEl>
                                          <p:spTgt spid="9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73"/>
                                        </p:tgtEl>
                                      </p:cBhvr>
                                    </p:animEffect>
                                    <p:set>
                                      <p:cBhvr>
                                        <p:cTn id="43" dur="1" fill="hold">
                                          <p:stCondLst>
                                            <p:cond delay="499"/>
                                          </p:stCondLst>
                                        </p:cTn>
                                        <p:tgtEl>
                                          <p:spTgt spid="7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58"/>
                                        </p:tgtEl>
                                      </p:cBhvr>
                                    </p:animEffect>
                                    <p:set>
                                      <p:cBhvr>
                                        <p:cTn id="49" dur="1" fill="hold">
                                          <p:stCondLst>
                                            <p:cond delay="499"/>
                                          </p:stCondLst>
                                        </p:cTn>
                                        <p:tgtEl>
                                          <p:spTgt spid="5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57"/>
                                        </p:tgtEl>
                                      </p:cBhvr>
                                    </p:animEffect>
                                    <p:set>
                                      <p:cBhvr>
                                        <p:cTn id="52" dur="1" fill="hold">
                                          <p:stCondLst>
                                            <p:cond delay="499"/>
                                          </p:stCondLst>
                                        </p:cTn>
                                        <p:tgtEl>
                                          <p:spTgt spid="5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6"/>
                                        </p:tgtEl>
                                      </p:cBhvr>
                                    </p:animEffect>
                                    <p:set>
                                      <p:cBhvr>
                                        <p:cTn id="55" dur="1" fill="hold">
                                          <p:stCondLst>
                                            <p:cond delay="499"/>
                                          </p:stCondLst>
                                        </p:cTn>
                                        <p:tgtEl>
                                          <p:spTgt spid="56"/>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66"/>
                                        </p:tgtEl>
                                      </p:cBhvr>
                                    </p:animEffect>
                                    <p:set>
                                      <p:cBhvr>
                                        <p:cTn id="58" dur="1" fill="hold">
                                          <p:stCondLst>
                                            <p:cond delay="499"/>
                                          </p:stCondLst>
                                        </p:cTn>
                                        <p:tgtEl>
                                          <p:spTgt spid="6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96"/>
                                        </p:tgtEl>
                                      </p:cBhvr>
                                    </p:animEffect>
                                    <p:set>
                                      <p:cBhvr>
                                        <p:cTn id="61" dur="1" fill="hold">
                                          <p:stCondLst>
                                            <p:cond delay="499"/>
                                          </p:stCondLst>
                                        </p:cTn>
                                        <p:tgtEl>
                                          <p:spTgt spid="9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95"/>
                                        </p:tgtEl>
                                      </p:cBhvr>
                                    </p:animEffect>
                                    <p:set>
                                      <p:cBhvr>
                                        <p:cTn id="64" dur="1" fill="hold">
                                          <p:stCondLst>
                                            <p:cond delay="499"/>
                                          </p:stCondLst>
                                        </p:cTn>
                                        <p:tgtEl>
                                          <p:spTgt spid="9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68"/>
                                        </p:tgtEl>
                                      </p:cBhvr>
                                    </p:animEffect>
                                    <p:set>
                                      <p:cBhvr>
                                        <p:cTn id="67" dur="1" fill="hold">
                                          <p:stCondLst>
                                            <p:cond delay="499"/>
                                          </p:stCondLst>
                                        </p:cTn>
                                        <p:tgtEl>
                                          <p:spTgt spid="6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97"/>
                                        </p:tgtEl>
                                      </p:cBhvr>
                                    </p:animEffect>
                                    <p:set>
                                      <p:cBhvr>
                                        <p:cTn id="70" dur="1" fill="hold">
                                          <p:stCondLst>
                                            <p:cond delay="499"/>
                                          </p:stCondLst>
                                        </p:cTn>
                                        <p:tgtEl>
                                          <p:spTgt spid="9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64"/>
                                        </p:tgtEl>
                                      </p:cBhvr>
                                    </p:animEffect>
                                    <p:set>
                                      <p:cBhvr>
                                        <p:cTn id="73" dur="1" fill="hold">
                                          <p:stCondLst>
                                            <p:cond delay="499"/>
                                          </p:stCondLst>
                                        </p:cTn>
                                        <p:tgtEl>
                                          <p:spTgt spid="6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90"/>
                                        </p:tgtEl>
                                      </p:cBhvr>
                                    </p:animEffect>
                                    <p:set>
                                      <p:cBhvr>
                                        <p:cTn id="76" dur="1" fill="hold">
                                          <p:stCondLst>
                                            <p:cond delay="499"/>
                                          </p:stCondLst>
                                        </p:cTn>
                                        <p:tgtEl>
                                          <p:spTgt spid="90"/>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84"/>
                                        </p:tgtEl>
                                      </p:cBhvr>
                                    </p:animEffect>
                                    <p:set>
                                      <p:cBhvr>
                                        <p:cTn id="79" dur="1" fill="hold">
                                          <p:stCondLst>
                                            <p:cond delay="499"/>
                                          </p:stCondLst>
                                        </p:cTn>
                                        <p:tgtEl>
                                          <p:spTgt spid="8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88"/>
                                        </p:tgtEl>
                                      </p:cBhvr>
                                    </p:animEffect>
                                    <p:set>
                                      <p:cBhvr>
                                        <p:cTn id="82" dur="1" fill="hold">
                                          <p:stCondLst>
                                            <p:cond delay="499"/>
                                          </p:stCondLst>
                                        </p:cTn>
                                        <p:tgtEl>
                                          <p:spTgt spid="88"/>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85"/>
                                        </p:tgtEl>
                                      </p:cBhvr>
                                    </p:animEffect>
                                    <p:set>
                                      <p:cBhvr>
                                        <p:cTn id="85" dur="1" fill="hold">
                                          <p:stCondLst>
                                            <p:cond delay="499"/>
                                          </p:stCondLst>
                                        </p:cTn>
                                        <p:tgtEl>
                                          <p:spTgt spid="8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83"/>
                                        </p:tgtEl>
                                      </p:cBhvr>
                                    </p:animEffect>
                                    <p:set>
                                      <p:cBhvr>
                                        <p:cTn id="88" dur="1" fill="hold">
                                          <p:stCondLst>
                                            <p:cond delay="499"/>
                                          </p:stCondLst>
                                        </p:cTn>
                                        <p:tgtEl>
                                          <p:spTgt spid="83"/>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82"/>
                                        </p:tgtEl>
                                      </p:cBhvr>
                                    </p:animEffect>
                                    <p:set>
                                      <p:cBhvr>
                                        <p:cTn id="91" dur="1" fill="hold">
                                          <p:stCondLst>
                                            <p:cond delay="499"/>
                                          </p:stCondLst>
                                        </p:cTn>
                                        <p:tgtEl>
                                          <p:spTgt spid="82"/>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80"/>
                                        </p:tgtEl>
                                      </p:cBhvr>
                                    </p:animEffect>
                                    <p:set>
                                      <p:cBhvr>
                                        <p:cTn id="94" dur="1" fill="hold">
                                          <p:stCondLst>
                                            <p:cond delay="499"/>
                                          </p:stCondLst>
                                        </p:cTn>
                                        <p:tgtEl>
                                          <p:spTgt spid="80"/>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81"/>
                                        </p:tgtEl>
                                      </p:cBhvr>
                                    </p:animEffect>
                                    <p:set>
                                      <p:cBhvr>
                                        <p:cTn id="97" dur="1" fill="hold">
                                          <p:stCondLst>
                                            <p:cond delay="499"/>
                                          </p:stCondLst>
                                        </p:cTn>
                                        <p:tgtEl>
                                          <p:spTgt spid="81"/>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67"/>
                                        </p:tgtEl>
                                      </p:cBhvr>
                                    </p:animEffect>
                                    <p:set>
                                      <p:cBhvr>
                                        <p:cTn id="100" dur="1" fill="hold">
                                          <p:stCondLst>
                                            <p:cond delay="499"/>
                                          </p:stCondLst>
                                        </p:cTn>
                                        <p:tgtEl>
                                          <p:spTgt spid="67"/>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33"/>
                                        </p:tgtEl>
                                      </p:cBhvr>
                                    </p:animEffect>
                                    <p:set>
                                      <p:cBhvr>
                                        <p:cTn id="103" dur="1" fill="hold">
                                          <p:stCondLst>
                                            <p:cond delay="499"/>
                                          </p:stCondLst>
                                        </p:cTn>
                                        <p:tgtEl>
                                          <p:spTgt spid="33"/>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5"/>
                                        </p:tgtEl>
                                      </p:cBhvr>
                                    </p:animEffect>
                                    <p:set>
                                      <p:cBhvr>
                                        <p:cTn id="106" dur="1" fill="hold">
                                          <p:stCondLst>
                                            <p:cond delay="499"/>
                                          </p:stCondLst>
                                        </p:cTn>
                                        <p:tgtEl>
                                          <p:spTgt spid="65"/>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59"/>
                                        </p:tgtEl>
                                      </p:cBhvr>
                                    </p:animEffect>
                                    <p:set>
                                      <p:cBhvr>
                                        <p:cTn id="109" dur="1" fill="hold">
                                          <p:stCondLst>
                                            <p:cond delay="499"/>
                                          </p:stCondLst>
                                        </p:cTn>
                                        <p:tgtEl>
                                          <p:spTgt spid="59"/>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69"/>
                                        </p:tgtEl>
                                      </p:cBhvr>
                                    </p:animEffect>
                                    <p:set>
                                      <p:cBhvr>
                                        <p:cTn id="112" dur="1" fill="hold">
                                          <p:stCondLst>
                                            <p:cond delay="499"/>
                                          </p:stCondLst>
                                        </p:cTn>
                                        <p:tgtEl>
                                          <p:spTgt spid="69"/>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70"/>
                                        </p:tgtEl>
                                      </p:cBhvr>
                                    </p:animEffect>
                                    <p:set>
                                      <p:cBhvr>
                                        <p:cTn id="115" dur="1" fill="hold">
                                          <p:stCondLst>
                                            <p:cond delay="499"/>
                                          </p:stCondLst>
                                        </p:cTn>
                                        <p:tgtEl>
                                          <p:spTgt spid="70"/>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46"/>
                                        </p:tgtEl>
                                      </p:cBhvr>
                                    </p:animEffect>
                                    <p:set>
                                      <p:cBhvr>
                                        <p:cTn id="118" dur="1" fill="hold">
                                          <p:stCondLst>
                                            <p:cond delay="499"/>
                                          </p:stCondLst>
                                        </p:cTn>
                                        <p:tgtEl>
                                          <p:spTgt spid="46"/>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98"/>
                                        </p:tgtEl>
                                      </p:cBhvr>
                                    </p:animEffect>
                                    <p:set>
                                      <p:cBhvr>
                                        <p:cTn id="121" dur="1" fill="hold">
                                          <p:stCondLst>
                                            <p:cond delay="499"/>
                                          </p:stCondLst>
                                        </p:cTn>
                                        <p:tgtEl>
                                          <p:spTgt spid="98"/>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100"/>
                                        </p:tgtEl>
                                      </p:cBhvr>
                                    </p:animEffect>
                                    <p:set>
                                      <p:cBhvr>
                                        <p:cTn id="124" dur="1" fill="hold">
                                          <p:stCondLst>
                                            <p:cond delay="499"/>
                                          </p:stCondLst>
                                        </p:cTn>
                                        <p:tgtEl>
                                          <p:spTgt spid="100"/>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99"/>
                                        </p:tgtEl>
                                      </p:cBhvr>
                                    </p:animEffect>
                                    <p:set>
                                      <p:cBhvr>
                                        <p:cTn id="127" dur="1" fill="hold">
                                          <p:stCondLst>
                                            <p:cond delay="499"/>
                                          </p:stCondLst>
                                        </p:cTn>
                                        <p:tgtEl>
                                          <p:spTgt spid="99"/>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60"/>
                                        </p:tgtEl>
                                      </p:cBhvr>
                                    </p:animEffect>
                                    <p:set>
                                      <p:cBhvr>
                                        <p:cTn id="130" dur="1" fill="hold">
                                          <p:stCondLst>
                                            <p:cond delay="499"/>
                                          </p:stCondLst>
                                        </p:cTn>
                                        <p:tgtEl>
                                          <p:spTgt spid="60"/>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63"/>
                                        </p:tgtEl>
                                      </p:cBhvr>
                                    </p:animEffect>
                                    <p:set>
                                      <p:cBhvr>
                                        <p:cTn id="133" dur="1" fill="hold">
                                          <p:stCondLst>
                                            <p:cond delay="499"/>
                                          </p:stCondLst>
                                        </p:cTn>
                                        <p:tgtEl>
                                          <p:spTgt spid="63"/>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89"/>
                                        </p:tgtEl>
                                      </p:cBhvr>
                                    </p:animEffect>
                                    <p:set>
                                      <p:cBhvr>
                                        <p:cTn id="136" dur="1" fill="hold">
                                          <p:stCondLst>
                                            <p:cond delay="499"/>
                                          </p:stCondLst>
                                        </p:cTn>
                                        <p:tgtEl>
                                          <p:spTgt spid="89"/>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35" presetClass="path" presetSubtype="0" accel="50000" decel="50000" fill="hold" nodeType="clickEffect">
                                  <p:stCondLst>
                                    <p:cond delay="0"/>
                                  </p:stCondLst>
                                  <p:childTnLst>
                                    <p:animMotion origin="layout" path="M 4.16667E-6 3.7037E-7 L -0.17657 -0.13472 " pathEditMode="relative" rAng="0" ptsTypes="AA">
                                      <p:cBhvr>
                                        <p:cTn id="140" dur="2000" fill="hold"/>
                                        <p:tgtEl>
                                          <p:spTgt spid="47"/>
                                        </p:tgtEl>
                                        <p:attrNameLst>
                                          <p:attrName>ppt_x</p:attrName>
                                          <p:attrName>ppt_y</p:attrName>
                                        </p:attrNameLst>
                                      </p:cBhvr>
                                      <p:rCtr x="-8828" y="-6736"/>
                                    </p:animMotion>
                                  </p:childTnLst>
                                </p:cTn>
                              </p:par>
                            </p:childTnLst>
                          </p:cTn>
                        </p:par>
                      </p:childTnLst>
                    </p:cTn>
                  </p:par>
                  <p:par>
                    <p:cTn id="141" fill="hold">
                      <p:stCondLst>
                        <p:cond delay="indefinite"/>
                      </p:stCondLst>
                      <p:childTnLst>
                        <p:par>
                          <p:cTn id="142" fill="hold">
                            <p:stCondLst>
                              <p:cond delay="0"/>
                            </p:stCondLst>
                            <p:childTnLst>
                              <p:par>
                                <p:cTn id="143" presetID="42" presetClass="path" presetSubtype="0" accel="50000" decel="50000" fill="hold" nodeType="clickEffect">
                                  <p:stCondLst>
                                    <p:cond delay="0"/>
                                  </p:stCondLst>
                                  <p:childTnLst>
                                    <p:animMotion origin="layout" path="M 2.08333E-7 4.81481E-6 L -0.07188 0.1375 " pathEditMode="relative" rAng="0" ptsTypes="AA">
                                      <p:cBhvr>
                                        <p:cTn id="144" dur="2000" fill="hold"/>
                                        <p:tgtEl>
                                          <p:spTgt spid="26"/>
                                        </p:tgtEl>
                                        <p:attrNameLst>
                                          <p:attrName>ppt_x</p:attrName>
                                          <p:attrName>ppt_y</p:attrName>
                                        </p:attrNameLst>
                                      </p:cBhvr>
                                      <p:rCtr x="-3594" y="6875"/>
                                    </p:animMotion>
                                  </p:childTnLst>
                                </p:cTn>
                              </p:par>
                              <p:par>
                                <p:cTn id="145" presetID="6" presetClass="exit" presetSubtype="32" fill="hold" nodeType="withEffect">
                                  <p:stCondLst>
                                    <p:cond delay="0"/>
                                  </p:stCondLst>
                                  <p:childTnLst>
                                    <p:animEffect transition="out" filter="circle(out)">
                                      <p:cBhvr>
                                        <p:cTn id="146" dur="2000"/>
                                        <p:tgtEl>
                                          <p:spTgt spid="26"/>
                                        </p:tgtEl>
                                      </p:cBhvr>
                                    </p:animEffect>
                                    <p:set>
                                      <p:cBhvr>
                                        <p:cTn id="147" dur="1" fill="hold">
                                          <p:stCondLst>
                                            <p:cond delay="1999"/>
                                          </p:stCondLst>
                                        </p:cTn>
                                        <p:tgtEl>
                                          <p:spTgt spid="26"/>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6" presetClass="emph" presetSubtype="0" fill="hold" nodeType="clickEffect">
                                  <p:stCondLst>
                                    <p:cond delay="0"/>
                                  </p:stCondLst>
                                  <p:childTnLst>
                                    <p:animScale>
                                      <p:cBhvr>
                                        <p:cTn id="151" dur="2000" fill="hold"/>
                                        <p:tgtEl>
                                          <p:spTgt spid="86"/>
                                        </p:tgtEl>
                                      </p:cBhvr>
                                      <p:by x="150000" y="150000"/>
                                    </p:animScale>
                                  </p:childTnLst>
                                </p:cTn>
                              </p:par>
                              <p:par>
                                <p:cTn id="152" presetID="6" presetClass="emph" presetSubtype="0" fill="hold" nodeType="withEffect">
                                  <p:stCondLst>
                                    <p:cond delay="0"/>
                                  </p:stCondLst>
                                  <p:childTnLst>
                                    <p:animScale>
                                      <p:cBhvr>
                                        <p:cTn id="153" dur="2000" fill="hold"/>
                                        <p:tgtEl>
                                          <p:spTgt spid="87"/>
                                        </p:tgtEl>
                                      </p:cBhvr>
                                      <p:by x="150000" y="150000"/>
                                    </p:animScale>
                                  </p:childTnLst>
                                </p:cTn>
                              </p:par>
                              <p:par>
                                <p:cTn id="154" presetID="6" presetClass="emph" presetSubtype="0" fill="hold" nodeType="withEffect">
                                  <p:stCondLst>
                                    <p:cond delay="0"/>
                                  </p:stCondLst>
                                  <p:childTnLst>
                                    <p:animScale>
                                      <p:cBhvr>
                                        <p:cTn id="155" dur="2000" fill="hold"/>
                                        <p:tgtEl>
                                          <p:spTgt spid="75"/>
                                        </p:tgtEl>
                                      </p:cBhvr>
                                      <p:by x="150000" y="150000"/>
                                    </p:animScale>
                                  </p:childTnLst>
                                </p:cTn>
                              </p:par>
                              <p:par>
                                <p:cTn id="156" presetID="6" presetClass="emph" presetSubtype="0" fill="hold" nodeType="withEffect">
                                  <p:stCondLst>
                                    <p:cond delay="0"/>
                                  </p:stCondLst>
                                  <p:childTnLst>
                                    <p:animScale>
                                      <p:cBhvr>
                                        <p:cTn id="157" dur="2000" fill="hold"/>
                                        <p:tgtEl>
                                          <p:spTgt spid="72"/>
                                        </p:tgtEl>
                                      </p:cBhvr>
                                      <p:by x="150000" y="150000"/>
                                    </p:animScale>
                                  </p:childTnLst>
                                </p:cTn>
                              </p:par>
                              <p:par>
                                <p:cTn id="158" presetID="6" presetClass="emph" presetSubtype="0" fill="hold" nodeType="withEffect">
                                  <p:stCondLst>
                                    <p:cond delay="0"/>
                                  </p:stCondLst>
                                  <p:childTnLst>
                                    <p:animScale>
                                      <p:cBhvr>
                                        <p:cTn id="159" dur="2000" fill="hold"/>
                                        <p:tgtEl>
                                          <p:spTgt spid="74"/>
                                        </p:tgtEl>
                                      </p:cBhvr>
                                      <p:by x="150000" y="150000"/>
                                    </p:animScale>
                                  </p:childTnLst>
                                </p:cTn>
                              </p:par>
                              <p:par>
                                <p:cTn id="160" presetID="6" presetClass="emph" presetSubtype="0" fill="hold" nodeType="withEffect">
                                  <p:stCondLst>
                                    <p:cond delay="0"/>
                                  </p:stCondLst>
                                  <p:childTnLst>
                                    <p:animScale>
                                      <p:cBhvr>
                                        <p:cTn id="161" dur="2000" fill="hold"/>
                                        <p:tgtEl>
                                          <p:spTgt spid="78"/>
                                        </p:tgtEl>
                                      </p:cBhvr>
                                      <p:by x="150000" y="150000"/>
                                    </p:animScale>
                                  </p:childTnLst>
                                </p:cTn>
                              </p:par>
                              <p:par>
                                <p:cTn id="162" presetID="6" presetClass="emph" presetSubtype="0" fill="hold" nodeType="withEffect">
                                  <p:stCondLst>
                                    <p:cond delay="0"/>
                                  </p:stCondLst>
                                  <p:childTnLst>
                                    <p:animScale>
                                      <p:cBhvr>
                                        <p:cTn id="163" dur="2000" fill="hold"/>
                                        <p:tgtEl>
                                          <p:spTgt spid="76"/>
                                        </p:tgtEl>
                                      </p:cBhvr>
                                      <p:by x="150000" y="150000"/>
                                    </p:animScale>
                                  </p:childTnLst>
                                </p:cTn>
                              </p:par>
                              <p:par>
                                <p:cTn id="164" presetID="6" presetClass="emph" presetSubtype="0" fill="hold" nodeType="withEffect">
                                  <p:stCondLst>
                                    <p:cond delay="0"/>
                                  </p:stCondLst>
                                  <p:childTnLst>
                                    <p:animScale>
                                      <p:cBhvr>
                                        <p:cTn id="165" dur="2000" fill="hold"/>
                                        <p:tgtEl>
                                          <p:spTgt spid="77"/>
                                        </p:tgtEl>
                                      </p:cBhvr>
                                      <p:by x="150000" y="150000"/>
                                    </p:animScale>
                                  </p:childTnLst>
                                </p:cTn>
                              </p:par>
                              <p:par>
                                <p:cTn id="166" presetID="6" presetClass="emph" presetSubtype="0" fill="hold" nodeType="withEffect">
                                  <p:stCondLst>
                                    <p:cond delay="0"/>
                                  </p:stCondLst>
                                  <p:childTnLst>
                                    <p:animScale>
                                      <p:cBhvr>
                                        <p:cTn id="167" dur="2000" fill="hold"/>
                                        <p:tgtEl>
                                          <p:spTgt spid="94"/>
                                        </p:tgtEl>
                                      </p:cBhvr>
                                      <p:by x="150000" y="150000"/>
                                    </p:animScale>
                                  </p:childTnLst>
                                </p:cTn>
                              </p:par>
                              <p:par>
                                <p:cTn id="168" presetID="6" presetClass="emph" presetSubtype="0" fill="hold" nodeType="withEffect">
                                  <p:stCondLst>
                                    <p:cond delay="0"/>
                                  </p:stCondLst>
                                  <p:childTnLst>
                                    <p:animScale>
                                      <p:cBhvr>
                                        <p:cTn id="169" dur="2000" fill="hold"/>
                                        <p:tgtEl>
                                          <p:spTgt spid="93"/>
                                        </p:tgtEl>
                                      </p:cBhvr>
                                      <p:by x="150000" y="150000"/>
                                    </p:animScale>
                                  </p:childTnLst>
                                </p:cTn>
                              </p:par>
                              <p:par>
                                <p:cTn id="170" presetID="6" presetClass="emph" presetSubtype="0" fill="hold" nodeType="withEffect">
                                  <p:stCondLst>
                                    <p:cond delay="0"/>
                                  </p:stCondLst>
                                  <p:childTnLst>
                                    <p:animScale>
                                      <p:cBhvr>
                                        <p:cTn id="171" dur="2000" fill="hold"/>
                                        <p:tgtEl>
                                          <p:spTgt spid="91"/>
                                        </p:tgtEl>
                                      </p:cBhvr>
                                      <p:by x="150000" y="150000"/>
                                    </p:animScale>
                                  </p:childTnLst>
                                </p:cTn>
                              </p:par>
                              <p:par>
                                <p:cTn id="172" presetID="6" presetClass="emph" presetSubtype="0" fill="hold" nodeType="withEffect">
                                  <p:stCondLst>
                                    <p:cond delay="0"/>
                                  </p:stCondLst>
                                  <p:childTnLst>
                                    <p:animScale>
                                      <p:cBhvr>
                                        <p:cTn id="173" dur="2000" fill="hold"/>
                                        <p:tgtEl>
                                          <p:spTgt spid="92"/>
                                        </p:tgtEl>
                                      </p:cBhvr>
                                      <p:by x="150000" y="150000"/>
                                    </p:animScale>
                                  </p:childTnLst>
                                </p:cTn>
                              </p:par>
                              <p:par>
                                <p:cTn id="174" presetID="6" presetClass="emph" presetSubtype="0" fill="hold" nodeType="withEffect">
                                  <p:stCondLst>
                                    <p:cond delay="0"/>
                                  </p:stCondLst>
                                  <p:childTnLst>
                                    <p:animScale>
                                      <p:cBhvr>
                                        <p:cTn id="175" dur="2000" fill="hold"/>
                                        <p:tgtEl>
                                          <p:spTgt spid="73"/>
                                        </p:tgtEl>
                                      </p:cBhvr>
                                      <p:by x="150000" y="150000"/>
                                    </p:animScale>
                                  </p:childTnLst>
                                </p:cTn>
                              </p:par>
                              <p:par>
                                <p:cTn id="176" presetID="6" presetClass="emph" presetSubtype="0" fill="hold" nodeType="withEffect">
                                  <p:stCondLst>
                                    <p:cond delay="0"/>
                                  </p:stCondLst>
                                  <p:childTnLst>
                                    <p:animScale>
                                      <p:cBhvr>
                                        <p:cTn id="177" dur="2000" fill="hold"/>
                                        <p:tgtEl>
                                          <p:spTgt spid="36"/>
                                        </p:tgtEl>
                                      </p:cBhvr>
                                      <p:by x="150000" y="150000"/>
                                    </p:animScale>
                                  </p:childTnLst>
                                </p:cTn>
                              </p:par>
                              <p:par>
                                <p:cTn id="178" presetID="6" presetClass="emph" presetSubtype="0" fill="hold" nodeType="withEffect">
                                  <p:stCondLst>
                                    <p:cond delay="0"/>
                                  </p:stCondLst>
                                  <p:childTnLst>
                                    <p:animScale>
                                      <p:cBhvr>
                                        <p:cTn id="179" dur="2000" fill="hold"/>
                                        <p:tgtEl>
                                          <p:spTgt spid="58"/>
                                        </p:tgtEl>
                                      </p:cBhvr>
                                      <p:by x="150000" y="150000"/>
                                    </p:animScale>
                                  </p:childTnLst>
                                </p:cTn>
                              </p:par>
                              <p:par>
                                <p:cTn id="180" presetID="6" presetClass="emph" presetSubtype="0" fill="hold" nodeType="withEffect">
                                  <p:stCondLst>
                                    <p:cond delay="0"/>
                                  </p:stCondLst>
                                  <p:childTnLst>
                                    <p:animScale>
                                      <p:cBhvr>
                                        <p:cTn id="181" dur="2000" fill="hold"/>
                                        <p:tgtEl>
                                          <p:spTgt spid="57"/>
                                        </p:tgtEl>
                                      </p:cBhvr>
                                      <p:by x="150000" y="150000"/>
                                    </p:animScale>
                                  </p:childTnLst>
                                </p:cTn>
                              </p:par>
                              <p:par>
                                <p:cTn id="182" presetID="6" presetClass="emph" presetSubtype="0" fill="hold" nodeType="withEffect">
                                  <p:stCondLst>
                                    <p:cond delay="0"/>
                                  </p:stCondLst>
                                  <p:childTnLst>
                                    <p:animScale>
                                      <p:cBhvr>
                                        <p:cTn id="183" dur="2000" fill="hold"/>
                                        <p:tgtEl>
                                          <p:spTgt spid="56"/>
                                        </p:tgtEl>
                                      </p:cBhvr>
                                      <p:by x="150000" y="150000"/>
                                    </p:animScale>
                                  </p:childTnLst>
                                </p:cTn>
                              </p:par>
                              <p:par>
                                <p:cTn id="184" presetID="6" presetClass="emph" presetSubtype="0" fill="hold" nodeType="withEffect">
                                  <p:stCondLst>
                                    <p:cond delay="0"/>
                                  </p:stCondLst>
                                  <p:childTnLst>
                                    <p:animScale>
                                      <p:cBhvr>
                                        <p:cTn id="185" dur="2000" fill="hold"/>
                                        <p:tgtEl>
                                          <p:spTgt spid="66"/>
                                        </p:tgtEl>
                                      </p:cBhvr>
                                      <p:by x="150000" y="150000"/>
                                    </p:animScale>
                                  </p:childTnLst>
                                </p:cTn>
                              </p:par>
                              <p:par>
                                <p:cTn id="186" presetID="6" presetClass="emph" presetSubtype="0" fill="hold" nodeType="withEffect">
                                  <p:stCondLst>
                                    <p:cond delay="0"/>
                                  </p:stCondLst>
                                  <p:childTnLst>
                                    <p:animScale>
                                      <p:cBhvr>
                                        <p:cTn id="187" dur="2000" fill="hold"/>
                                        <p:tgtEl>
                                          <p:spTgt spid="96"/>
                                        </p:tgtEl>
                                      </p:cBhvr>
                                      <p:by x="150000" y="150000"/>
                                    </p:animScale>
                                  </p:childTnLst>
                                </p:cTn>
                              </p:par>
                              <p:par>
                                <p:cTn id="188" presetID="6" presetClass="emph" presetSubtype="0" fill="hold" nodeType="withEffect">
                                  <p:stCondLst>
                                    <p:cond delay="0"/>
                                  </p:stCondLst>
                                  <p:childTnLst>
                                    <p:animScale>
                                      <p:cBhvr>
                                        <p:cTn id="189" dur="2000" fill="hold"/>
                                        <p:tgtEl>
                                          <p:spTgt spid="95"/>
                                        </p:tgtEl>
                                      </p:cBhvr>
                                      <p:by x="150000" y="150000"/>
                                    </p:animScale>
                                  </p:childTnLst>
                                </p:cTn>
                              </p:par>
                              <p:par>
                                <p:cTn id="190" presetID="6" presetClass="emph" presetSubtype="0" fill="hold" nodeType="withEffect">
                                  <p:stCondLst>
                                    <p:cond delay="0"/>
                                  </p:stCondLst>
                                  <p:childTnLst>
                                    <p:animScale>
                                      <p:cBhvr>
                                        <p:cTn id="191" dur="2000" fill="hold"/>
                                        <p:tgtEl>
                                          <p:spTgt spid="68"/>
                                        </p:tgtEl>
                                      </p:cBhvr>
                                      <p:by x="150000" y="150000"/>
                                    </p:animScale>
                                  </p:childTnLst>
                                </p:cTn>
                              </p:par>
                              <p:par>
                                <p:cTn id="192" presetID="6" presetClass="emph" presetSubtype="0" fill="hold" nodeType="withEffect">
                                  <p:stCondLst>
                                    <p:cond delay="0"/>
                                  </p:stCondLst>
                                  <p:childTnLst>
                                    <p:animScale>
                                      <p:cBhvr>
                                        <p:cTn id="193" dur="2000" fill="hold"/>
                                        <p:tgtEl>
                                          <p:spTgt spid="97"/>
                                        </p:tgtEl>
                                      </p:cBhvr>
                                      <p:by x="150000" y="150000"/>
                                    </p:animScale>
                                  </p:childTnLst>
                                </p:cTn>
                              </p:par>
                              <p:par>
                                <p:cTn id="194" presetID="6" presetClass="emph" presetSubtype="0" fill="hold" nodeType="withEffect">
                                  <p:stCondLst>
                                    <p:cond delay="0"/>
                                  </p:stCondLst>
                                  <p:childTnLst>
                                    <p:animScale>
                                      <p:cBhvr>
                                        <p:cTn id="195" dur="2000" fill="hold"/>
                                        <p:tgtEl>
                                          <p:spTgt spid="64"/>
                                        </p:tgtEl>
                                      </p:cBhvr>
                                      <p:by x="150000" y="150000"/>
                                    </p:animScale>
                                  </p:childTnLst>
                                </p:cTn>
                              </p:par>
                              <p:par>
                                <p:cTn id="196" presetID="6" presetClass="emph" presetSubtype="0" fill="hold" nodeType="withEffect">
                                  <p:stCondLst>
                                    <p:cond delay="0"/>
                                  </p:stCondLst>
                                  <p:childTnLst>
                                    <p:animScale>
                                      <p:cBhvr>
                                        <p:cTn id="197" dur="2000" fill="hold"/>
                                        <p:tgtEl>
                                          <p:spTgt spid="90"/>
                                        </p:tgtEl>
                                      </p:cBhvr>
                                      <p:by x="150000" y="150000"/>
                                    </p:animScale>
                                  </p:childTnLst>
                                </p:cTn>
                              </p:par>
                              <p:par>
                                <p:cTn id="198" presetID="6" presetClass="emph" presetSubtype="0" fill="hold" nodeType="withEffect">
                                  <p:stCondLst>
                                    <p:cond delay="0"/>
                                  </p:stCondLst>
                                  <p:childTnLst>
                                    <p:animScale>
                                      <p:cBhvr>
                                        <p:cTn id="199" dur="2000" fill="hold"/>
                                        <p:tgtEl>
                                          <p:spTgt spid="84"/>
                                        </p:tgtEl>
                                      </p:cBhvr>
                                      <p:by x="150000" y="150000"/>
                                    </p:animScale>
                                  </p:childTnLst>
                                </p:cTn>
                              </p:par>
                              <p:par>
                                <p:cTn id="200" presetID="6" presetClass="emph" presetSubtype="0" fill="hold" nodeType="withEffect">
                                  <p:stCondLst>
                                    <p:cond delay="0"/>
                                  </p:stCondLst>
                                  <p:childTnLst>
                                    <p:animScale>
                                      <p:cBhvr>
                                        <p:cTn id="201" dur="2000" fill="hold"/>
                                        <p:tgtEl>
                                          <p:spTgt spid="88"/>
                                        </p:tgtEl>
                                      </p:cBhvr>
                                      <p:by x="150000" y="150000"/>
                                    </p:animScale>
                                  </p:childTnLst>
                                </p:cTn>
                              </p:par>
                              <p:par>
                                <p:cTn id="202" presetID="6" presetClass="emph" presetSubtype="0" fill="hold" nodeType="withEffect">
                                  <p:stCondLst>
                                    <p:cond delay="0"/>
                                  </p:stCondLst>
                                  <p:childTnLst>
                                    <p:animScale>
                                      <p:cBhvr>
                                        <p:cTn id="203" dur="2000" fill="hold"/>
                                        <p:tgtEl>
                                          <p:spTgt spid="85"/>
                                        </p:tgtEl>
                                      </p:cBhvr>
                                      <p:by x="150000" y="150000"/>
                                    </p:animScale>
                                  </p:childTnLst>
                                </p:cTn>
                              </p:par>
                              <p:par>
                                <p:cTn id="204" presetID="6" presetClass="emph" presetSubtype="0" fill="hold" nodeType="withEffect">
                                  <p:stCondLst>
                                    <p:cond delay="0"/>
                                  </p:stCondLst>
                                  <p:childTnLst>
                                    <p:animScale>
                                      <p:cBhvr>
                                        <p:cTn id="205" dur="2000" fill="hold"/>
                                        <p:tgtEl>
                                          <p:spTgt spid="83"/>
                                        </p:tgtEl>
                                      </p:cBhvr>
                                      <p:by x="150000" y="150000"/>
                                    </p:animScale>
                                  </p:childTnLst>
                                </p:cTn>
                              </p:par>
                              <p:par>
                                <p:cTn id="206" presetID="6" presetClass="emph" presetSubtype="0" fill="hold" nodeType="withEffect">
                                  <p:stCondLst>
                                    <p:cond delay="0"/>
                                  </p:stCondLst>
                                  <p:childTnLst>
                                    <p:animScale>
                                      <p:cBhvr>
                                        <p:cTn id="207" dur="2000" fill="hold"/>
                                        <p:tgtEl>
                                          <p:spTgt spid="82"/>
                                        </p:tgtEl>
                                      </p:cBhvr>
                                      <p:by x="150000" y="150000"/>
                                    </p:animScale>
                                  </p:childTnLst>
                                </p:cTn>
                              </p:par>
                              <p:par>
                                <p:cTn id="208" presetID="6" presetClass="emph" presetSubtype="0" fill="hold" nodeType="withEffect">
                                  <p:stCondLst>
                                    <p:cond delay="0"/>
                                  </p:stCondLst>
                                  <p:childTnLst>
                                    <p:animScale>
                                      <p:cBhvr>
                                        <p:cTn id="209" dur="2000" fill="hold"/>
                                        <p:tgtEl>
                                          <p:spTgt spid="80"/>
                                        </p:tgtEl>
                                      </p:cBhvr>
                                      <p:by x="150000" y="150000"/>
                                    </p:animScale>
                                  </p:childTnLst>
                                </p:cTn>
                              </p:par>
                              <p:par>
                                <p:cTn id="210" presetID="6" presetClass="emph" presetSubtype="0" fill="hold" nodeType="withEffect">
                                  <p:stCondLst>
                                    <p:cond delay="0"/>
                                  </p:stCondLst>
                                  <p:childTnLst>
                                    <p:animScale>
                                      <p:cBhvr>
                                        <p:cTn id="211" dur="2000" fill="hold"/>
                                        <p:tgtEl>
                                          <p:spTgt spid="81"/>
                                        </p:tgtEl>
                                      </p:cBhvr>
                                      <p:by x="150000" y="150000"/>
                                    </p:animScale>
                                  </p:childTnLst>
                                </p:cTn>
                              </p:par>
                              <p:par>
                                <p:cTn id="212" presetID="6" presetClass="emph" presetSubtype="0" fill="hold" nodeType="withEffect">
                                  <p:stCondLst>
                                    <p:cond delay="0"/>
                                  </p:stCondLst>
                                  <p:childTnLst>
                                    <p:animScale>
                                      <p:cBhvr>
                                        <p:cTn id="213" dur="2000" fill="hold"/>
                                        <p:tgtEl>
                                          <p:spTgt spid="67"/>
                                        </p:tgtEl>
                                      </p:cBhvr>
                                      <p:by x="150000" y="150000"/>
                                    </p:animScale>
                                  </p:childTnLst>
                                </p:cTn>
                              </p:par>
                              <p:par>
                                <p:cTn id="214" presetID="6" presetClass="emph" presetSubtype="0" fill="hold" nodeType="withEffect">
                                  <p:stCondLst>
                                    <p:cond delay="0"/>
                                  </p:stCondLst>
                                  <p:childTnLst>
                                    <p:animScale>
                                      <p:cBhvr>
                                        <p:cTn id="215" dur="2000" fill="hold"/>
                                        <p:tgtEl>
                                          <p:spTgt spid="33"/>
                                        </p:tgtEl>
                                      </p:cBhvr>
                                      <p:by x="150000" y="150000"/>
                                    </p:animScale>
                                  </p:childTnLst>
                                </p:cTn>
                              </p:par>
                              <p:par>
                                <p:cTn id="216" presetID="6" presetClass="emph" presetSubtype="0" fill="hold" nodeType="withEffect">
                                  <p:stCondLst>
                                    <p:cond delay="0"/>
                                  </p:stCondLst>
                                  <p:childTnLst>
                                    <p:animScale>
                                      <p:cBhvr>
                                        <p:cTn id="217" dur="2000" fill="hold"/>
                                        <p:tgtEl>
                                          <p:spTgt spid="65"/>
                                        </p:tgtEl>
                                      </p:cBhvr>
                                      <p:by x="150000" y="150000"/>
                                    </p:animScale>
                                  </p:childTnLst>
                                </p:cTn>
                              </p:par>
                              <p:par>
                                <p:cTn id="218" presetID="6" presetClass="emph" presetSubtype="0" fill="hold" nodeType="withEffect">
                                  <p:stCondLst>
                                    <p:cond delay="0"/>
                                  </p:stCondLst>
                                  <p:childTnLst>
                                    <p:animScale>
                                      <p:cBhvr>
                                        <p:cTn id="219" dur="2000" fill="hold"/>
                                        <p:tgtEl>
                                          <p:spTgt spid="59"/>
                                        </p:tgtEl>
                                      </p:cBhvr>
                                      <p:by x="150000" y="150000"/>
                                    </p:animScale>
                                  </p:childTnLst>
                                </p:cTn>
                              </p:par>
                              <p:par>
                                <p:cTn id="220" presetID="6" presetClass="emph" presetSubtype="0" fill="hold" nodeType="withEffect">
                                  <p:stCondLst>
                                    <p:cond delay="0"/>
                                  </p:stCondLst>
                                  <p:childTnLst>
                                    <p:animScale>
                                      <p:cBhvr>
                                        <p:cTn id="221" dur="2000" fill="hold"/>
                                        <p:tgtEl>
                                          <p:spTgt spid="69"/>
                                        </p:tgtEl>
                                      </p:cBhvr>
                                      <p:by x="150000" y="150000"/>
                                    </p:animScale>
                                  </p:childTnLst>
                                </p:cTn>
                              </p:par>
                              <p:par>
                                <p:cTn id="222" presetID="6" presetClass="emph" presetSubtype="0" fill="hold" nodeType="withEffect">
                                  <p:stCondLst>
                                    <p:cond delay="0"/>
                                  </p:stCondLst>
                                  <p:childTnLst>
                                    <p:animScale>
                                      <p:cBhvr>
                                        <p:cTn id="223" dur="2000" fill="hold"/>
                                        <p:tgtEl>
                                          <p:spTgt spid="70"/>
                                        </p:tgtEl>
                                      </p:cBhvr>
                                      <p:by x="150000" y="150000"/>
                                    </p:animScale>
                                  </p:childTnLst>
                                </p:cTn>
                              </p:par>
                              <p:par>
                                <p:cTn id="224" presetID="6" presetClass="emph" presetSubtype="0" fill="hold" nodeType="withEffect">
                                  <p:stCondLst>
                                    <p:cond delay="0"/>
                                  </p:stCondLst>
                                  <p:childTnLst>
                                    <p:animScale>
                                      <p:cBhvr>
                                        <p:cTn id="225" dur="2000" fill="hold"/>
                                        <p:tgtEl>
                                          <p:spTgt spid="46"/>
                                        </p:tgtEl>
                                      </p:cBhvr>
                                      <p:by x="150000" y="150000"/>
                                    </p:animScale>
                                  </p:childTnLst>
                                </p:cTn>
                              </p:par>
                              <p:par>
                                <p:cTn id="226" presetID="6" presetClass="emph" presetSubtype="0" fill="hold" nodeType="withEffect">
                                  <p:stCondLst>
                                    <p:cond delay="0"/>
                                  </p:stCondLst>
                                  <p:childTnLst>
                                    <p:animScale>
                                      <p:cBhvr>
                                        <p:cTn id="227" dur="2000" fill="hold"/>
                                        <p:tgtEl>
                                          <p:spTgt spid="98"/>
                                        </p:tgtEl>
                                      </p:cBhvr>
                                      <p:by x="150000" y="150000"/>
                                    </p:animScale>
                                  </p:childTnLst>
                                </p:cTn>
                              </p:par>
                              <p:par>
                                <p:cTn id="228" presetID="6" presetClass="emph" presetSubtype="0" fill="hold" nodeType="withEffect">
                                  <p:stCondLst>
                                    <p:cond delay="0"/>
                                  </p:stCondLst>
                                  <p:childTnLst>
                                    <p:animScale>
                                      <p:cBhvr>
                                        <p:cTn id="229" dur="2000" fill="hold"/>
                                        <p:tgtEl>
                                          <p:spTgt spid="100"/>
                                        </p:tgtEl>
                                      </p:cBhvr>
                                      <p:by x="150000" y="150000"/>
                                    </p:animScale>
                                  </p:childTnLst>
                                </p:cTn>
                              </p:par>
                              <p:par>
                                <p:cTn id="230" presetID="6" presetClass="emph" presetSubtype="0" fill="hold" nodeType="withEffect">
                                  <p:stCondLst>
                                    <p:cond delay="0"/>
                                  </p:stCondLst>
                                  <p:childTnLst>
                                    <p:animScale>
                                      <p:cBhvr>
                                        <p:cTn id="231" dur="2000" fill="hold"/>
                                        <p:tgtEl>
                                          <p:spTgt spid="99"/>
                                        </p:tgtEl>
                                      </p:cBhvr>
                                      <p:by x="150000" y="150000"/>
                                    </p:animScale>
                                  </p:childTnLst>
                                </p:cTn>
                              </p:par>
                              <p:par>
                                <p:cTn id="232" presetID="6" presetClass="emph" presetSubtype="0" fill="hold" nodeType="withEffect">
                                  <p:stCondLst>
                                    <p:cond delay="0"/>
                                  </p:stCondLst>
                                  <p:childTnLst>
                                    <p:animScale>
                                      <p:cBhvr>
                                        <p:cTn id="233" dur="2000" fill="hold"/>
                                        <p:tgtEl>
                                          <p:spTgt spid="60"/>
                                        </p:tgtEl>
                                      </p:cBhvr>
                                      <p:by x="150000" y="150000"/>
                                    </p:animScale>
                                  </p:childTnLst>
                                </p:cTn>
                              </p:par>
                              <p:par>
                                <p:cTn id="234" presetID="6" presetClass="emph" presetSubtype="0" fill="hold" nodeType="withEffect">
                                  <p:stCondLst>
                                    <p:cond delay="0"/>
                                  </p:stCondLst>
                                  <p:childTnLst>
                                    <p:animScale>
                                      <p:cBhvr>
                                        <p:cTn id="235" dur="2000" fill="hold"/>
                                        <p:tgtEl>
                                          <p:spTgt spid="63"/>
                                        </p:tgtEl>
                                      </p:cBhvr>
                                      <p:by x="150000" y="150000"/>
                                    </p:animScale>
                                  </p:childTnLst>
                                </p:cTn>
                              </p:par>
                              <p:par>
                                <p:cTn id="236" presetID="6" presetClass="emph" presetSubtype="0" fill="hold" nodeType="withEffect">
                                  <p:stCondLst>
                                    <p:cond delay="0"/>
                                  </p:stCondLst>
                                  <p:childTnLst>
                                    <p:animScale>
                                      <p:cBhvr>
                                        <p:cTn id="237" dur="2000" fill="hold"/>
                                        <p:tgtEl>
                                          <p:spTgt spid="89"/>
                                        </p:tgtEl>
                                      </p:cBhvr>
                                      <p:by x="150000" y="150000"/>
                                    </p:animScale>
                                  </p:childTnLst>
                                </p:cTn>
                              </p:par>
                              <p:par>
                                <p:cTn id="238" presetID="6" presetClass="emph" presetSubtype="0" fill="hold" nodeType="withEffect">
                                  <p:stCondLst>
                                    <p:cond delay="0"/>
                                  </p:stCondLst>
                                  <p:childTnLst>
                                    <p:animScale>
                                      <p:cBhvr>
                                        <p:cTn id="239" dur="2000" fill="hold"/>
                                        <p:tgtEl>
                                          <p:spTgt spid="47"/>
                                        </p:tgtEl>
                                      </p:cBhvr>
                                      <p:by x="150000" y="150000"/>
                                    </p:animScale>
                                  </p:childTnLst>
                                </p:cTn>
                              </p:par>
                              <p:par>
                                <p:cTn id="240" presetID="6" presetClass="emph" presetSubtype="0" fill="hold" nodeType="withEffect">
                                  <p:stCondLst>
                                    <p:cond delay="0"/>
                                  </p:stCondLst>
                                  <p:childTnLst>
                                    <p:animScale>
                                      <p:cBhvr>
                                        <p:cTn id="241" dur="2000" fill="hold"/>
                                        <p:tgtEl>
                                          <p:spTgt spid="26"/>
                                        </p:tgtEl>
                                      </p:cBhvr>
                                      <p:by x="150000" y="150000"/>
                                    </p:animScale>
                                  </p:childTnLst>
                                </p:cTn>
                              </p:par>
                              <p:par>
                                <p:cTn id="242" presetID="6" presetClass="emph" presetSubtype="0" fill="hold" nodeType="withEffect">
                                  <p:stCondLst>
                                    <p:cond delay="0"/>
                                  </p:stCondLst>
                                  <p:childTnLst>
                                    <p:animScale>
                                      <p:cBhvr>
                                        <p:cTn id="243" dur="2000" fill="hold"/>
                                        <p:tgtEl>
                                          <p:spTgt spid="27"/>
                                        </p:tgtEl>
                                      </p:cBhvr>
                                      <p:by x="150000" y="150000"/>
                                    </p:animScale>
                                  </p:childTnLst>
                                </p:cTn>
                              </p:par>
                              <p:par>
                                <p:cTn id="244" presetID="6" presetClass="emph" presetSubtype="0" fill="hold" grpId="0" nodeType="withEffect">
                                  <p:stCondLst>
                                    <p:cond delay="0"/>
                                  </p:stCondLst>
                                  <p:childTnLst>
                                    <p:animScale>
                                      <p:cBhvr>
                                        <p:cTn id="245" dur="2000" fill="hold"/>
                                        <p:tgtEl>
                                          <p:spTgt spid="3"/>
                                        </p:tgtEl>
                                      </p:cBhvr>
                                      <p:by x="150000" y="150000"/>
                                    </p:animScale>
                                  </p:childTnLst>
                                </p:cTn>
                              </p:par>
                              <p:par>
                                <p:cTn id="246" presetID="6" presetClass="emph" presetSubtype="0" fill="hold" grpId="0" nodeType="withEffect">
                                  <p:stCondLst>
                                    <p:cond delay="0"/>
                                  </p:stCondLst>
                                  <p:childTnLst>
                                    <p:animScale>
                                      <p:cBhvr>
                                        <p:cTn id="247" dur="2000" fill="hold"/>
                                        <p:tgtEl>
                                          <p:spTgt spid="34"/>
                                        </p:tgtEl>
                                      </p:cBhvr>
                                      <p:by x="150000" y="150000"/>
                                    </p:animScale>
                                  </p:childTnLst>
                                </p:cTn>
                              </p:par>
                              <p:par>
                                <p:cTn id="248" presetID="6" presetClass="emph" presetSubtype="0" fill="hold" nodeType="withEffect">
                                  <p:stCondLst>
                                    <p:cond delay="0"/>
                                  </p:stCondLst>
                                  <p:childTnLst>
                                    <p:animScale>
                                      <p:cBhvr>
                                        <p:cTn id="249" dur="2000" fill="hold"/>
                                        <p:tgtEl>
                                          <p:spTgt spid="19"/>
                                        </p:tgtEl>
                                      </p:cBhvr>
                                      <p:by x="150000" y="150000"/>
                                    </p:animScale>
                                  </p:childTnLst>
                                </p:cTn>
                              </p:par>
                              <p:par>
                                <p:cTn id="250" presetID="6" presetClass="emph" presetSubtype="0" fill="hold" nodeType="withEffect">
                                  <p:stCondLst>
                                    <p:cond delay="0"/>
                                  </p:stCondLst>
                                  <p:childTnLst>
                                    <p:animScale>
                                      <p:cBhvr>
                                        <p:cTn id="251" dur="2000" fill="hold"/>
                                        <p:tgtEl>
                                          <p:spTgt spid="20"/>
                                        </p:tgtEl>
                                      </p:cBhvr>
                                      <p:by x="150000" y="150000"/>
                                    </p:animScale>
                                  </p:childTnLst>
                                </p:cTn>
                              </p:par>
                              <p:par>
                                <p:cTn id="252" presetID="6" presetClass="emph" presetSubtype="0" fill="hold" nodeType="withEffect">
                                  <p:stCondLst>
                                    <p:cond delay="0"/>
                                  </p:stCondLst>
                                  <p:childTnLst>
                                    <p:animScale>
                                      <p:cBhvr>
                                        <p:cTn id="253" dur="2000" fill="hold"/>
                                        <p:tgtEl>
                                          <p:spTgt spid="21"/>
                                        </p:tgtEl>
                                      </p:cBhvr>
                                      <p:by x="150000" y="150000"/>
                                    </p:animScale>
                                  </p:childTnLst>
                                </p:cTn>
                              </p:par>
                              <p:par>
                                <p:cTn id="254" presetID="6" presetClass="emph" presetSubtype="0" fill="hold" nodeType="withEffect">
                                  <p:stCondLst>
                                    <p:cond delay="0"/>
                                  </p:stCondLst>
                                  <p:childTnLst>
                                    <p:animScale>
                                      <p:cBhvr>
                                        <p:cTn id="255" dur="2000" fill="hold"/>
                                        <p:tgtEl>
                                          <p:spTgt spid="23"/>
                                        </p:tgtEl>
                                      </p:cBhvr>
                                      <p:by x="150000" y="150000"/>
                                    </p:animScale>
                                  </p:childTnLst>
                                </p:cTn>
                              </p:par>
                              <p:par>
                                <p:cTn id="256" presetID="6" presetClass="emph" presetSubtype="0" fill="hold" nodeType="withEffect">
                                  <p:stCondLst>
                                    <p:cond delay="0"/>
                                  </p:stCondLst>
                                  <p:childTnLst>
                                    <p:animScale>
                                      <p:cBhvr>
                                        <p:cTn id="257" dur="2000" fill="hold"/>
                                        <p:tgtEl>
                                          <p:spTgt spid="24"/>
                                        </p:tgtEl>
                                      </p:cBhvr>
                                      <p:by x="150000" y="150000"/>
                                    </p:animScale>
                                  </p:childTnLst>
                                </p:cTn>
                              </p:par>
                              <p:par>
                                <p:cTn id="258" presetID="6" presetClass="emph" presetSubtype="0" fill="hold" nodeType="withEffect">
                                  <p:stCondLst>
                                    <p:cond delay="0"/>
                                  </p:stCondLst>
                                  <p:childTnLst>
                                    <p:animScale>
                                      <p:cBhvr>
                                        <p:cTn id="259" dur="2000" fill="hold"/>
                                        <p:tgtEl>
                                          <p:spTgt spid="25"/>
                                        </p:tgtEl>
                                      </p:cBhvr>
                                      <p:by x="150000" y="150000"/>
                                    </p:animScale>
                                  </p:childTnLst>
                                </p:cTn>
                              </p:par>
                              <p:par>
                                <p:cTn id="260" presetID="6" presetClass="emph" presetSubtype="0" fill="hold" nodeType="withEffect">
                                  <p:stCondLst>
                                    <p:cond delay="0"/>
                                  </p:stCondLst>
                                  <p:childTnLst>
                                    <p:animScale>
                                      <p:cBhvr>
                                        <p:cTn id="261" dur="2000" fill="hold"/>
                                        <p:tgtEl>
                                          <p:spTgt spid="28"/>
                                        </p:tgtEl>
                                      </p:cBhvr>
                                      <p:by x="150000" y="150000"/>
                                    </p:animScale>
                                  </p:childTnLst>
                                </p:cTn>
                              </p:par>
                              <p:par>
                                <p:cTn id="262" presetID="6" presetClass="emph" presetSubtype="0" fill="hold" nodeType="withEffect">
                                  <p:stCondLst>
                                    <p:cond delay="0"/>
                                  </p:stCondLst>
                                  <p:childTnLst>
                                    <p:animScale>
                                      <p:cBhvr>
                                        <p:cTn id="263" dur="2000" fill="hold"/>
                                        <p:tgtEl>
                                          <p:spTgt spid="29"/>
                                        </p:tgtEl>
                                      </p:cBhvr>
                                      <p:by x="150000" y="150000"/>
                                    </p:animScale>
                                  </p:childTnLst>
                                </p:cTn>
                              </p:par>
                              <p:par>
                                <p:cTn id="264" presetID="6" presetClass="emph" presetSubtype="0" fill="hold" nodeType="withEffect">
                                  <p:stCondLst>
                                    <p:cond delay="0"/>
                                  </p:stCondLst>
                                  <p:childTnLst>
                                    <p:animScale>
                                      <p:cBhvr>
                                        <p:cTn id="265" dur="2000" fill="hold"/>
                                        <p:tgtEl>
                                          <p:spTgt spid="30"/>
                                        </p:tgtEl>
                                      </p:cBhvr>
                                      <p:by x="150000" y="150000"/>
                                    </p:animScale>
                                  </p:childTnLst>
                                </p:cTn>
                              </p:par>
                              <p:par>
                                <p:cTn id="266" presetID="6" presetClass="emph" presetSubtype="0" fill="hold" nodeType="withEffect">
                                  <p:stCondLst>
                                    <p:cond delay="0"/>
                                  </p:stCondLst>
                                  <p:childTnLst>
                                    <p:animScale>
                                      <p:cBhvr>
                                        <p:cTn id="267" dur="2000" fill="hold"/>
                                        <p:tgtEl>
                                          <p:spTgt spid="31"/>
                                        </p:tgtEl>
                                      </p:cBhvr>
                                      <p:by x="150000" y="150000"/>
                                    </p:animScale>
                                  </p:childTnLst>
                                </p:cTn>
                              </p:par>
                              <p:par>
                                <p:cTn id="268" presetID="6" presetClass="emph" presetSubtype="0" fill="hold" nodeType="withEffect">
                                  <p:stCondLst>
                                    <p:cond delay="0"/>
                                  </p:stCondLst>
                                  <p:childTnLst>
                                    <p:animScale>
                                      <p:cBhvr>
                                        <p:cTn id="269" dur="2000" fill="hold"/>
                                        <p:tgtEl>
                                          <p:spTgt spid="32"/>
                                        </p:tgtEl>
                                      </p:cBhvr>
                                      <p:by x="150000" y="150000"/>
                                    </p:animScale>
                                  </p:childTnLst>
                                </p:cTn>
                              </p:par>
                              <p:par>
                                <p:cTn id="270" presetID="6" presetClass="emph" presetSubtype="0" fill="hold" nodeType="withEffect">
                                  <p:stCondLst>
                                    <p:cond delay="0"/>
                                  </p:stCondLst>
                                  <p:childTnLst>
                                    <p:animScale>
                                      <p:cBhvr>
                                        <p:cTn id="271" dur="2000" fill="hold"/>
                                        <p:tgtEl>
                                          <p:spTgt spid="35"/>
                                        </p:tgtEl>
                                      </p:cBhvr>
                                      <p:by x="150000" y="150000"/>
                                    </p:animScale>
                                  </p:childTnLst>
                                </p:cTn>
                              </p:par>
                              <p:par>
                                <p:cTn id="272" presetID="6" presetClass="emph" presetSubtype="0" fill="hold" nodeType="withEffect">
                                  <p:stCondLst>
                                    <p:cond delay="0"/>
                                  </p:stCondLst>
                                  <p:childTnLst>
                                    <p:animScale>
                                      <p:cBhvr>
                                        <p:cTn id="273" dur="2000" fill="hold"/>
                                        <p:tgtEl>
                                          <p:spTgt spid="37"/>
                                        </p:tgtEl>
                                      </p:cBhvr>
                                      <p:by x="150000" y="150000"/>
                                    </p:animScale>
                                  </p:childTnLst>
                                </p:cTn>
                              </p:par>
                              <p:par>
                                <p:cTn id="274" presetID="6" presetClass="emph" presetSubtype="0" fill="hold" nodeType="withEffect">
                                  <p:stCondLst>
                                    <p:cond delay="0"/>
                                  </p:stCondLst>
                                  <p:childTnLst>
                                    <p:animScale>
                                      <p:cBhvr>
                                        <p:cTn id="275" dur="2000" fill="hold"/>
                                        <p:tgtEl>
                                          <p:spTgt spid="38"/>
                                        </p:tgtEl>
                                      </p:cBhvr>
                                      <p:by x="150000" y="150000"/>
                                    </p:animScale>
                                  </p:childTnLst>
                                </p:cTn>
                              </p:par>
                              <p:par>
                                <p:cTn id="276" presetID="6" presetClass="emph" presetSubtype="0" fill="hold" nodeType="withEffect">
                                  <p:stCondLst>
                                    <p:cond delay="0"/>
                                  </p:stCondLst>
                                  <p:childTnLst>
                                    <p:animScale>
                                      <p:cBhvr>
                                        <p:cTn id="277" dur="2000" fill="hold"/>
                                        <p:tgtEl>
                                          <p:spTgt spid="40"/>
                                        </p:tgtEl>
                                      </p:cBhvr>
                                      <p:by x="150000" y="150000"/>
                                    </p:animScale>
                                  </p:childTnLst>
                                </p:cTn>
                              </p:par>
                              <p:par>
                                <p:cTn id="278" presetID="6" presetClass="emph" presetSubtype="0" fill="hold" nodeType="withEffect">
                                  <p:stCondLst>
                                    <p:cond delay="0"/>
                                  </p:stCondLst>
                                  <p:childTnLst>
                                    <p:animScale>
                                      <p:cBhvr>
                                        <p:cTn id="279" dur="2000" fill="hold"/>
                                        <p:tgtEl>
                                          <p:spTgt spid="41"/>
                                        </p:tgtEl>
                                      </p:cBhvr>
                                      <p:by x="150000" y="150000"/>
                                    </p:animScale>
                                  </p:childTnLst>
                                </p:cTn>
                              </p:par>
                              <p:par>
                                <p:cTn id="280" presetID="6" presetClass="emph" presetSubtype="0" fill="hold" nodeType="withEffect">
                                  <p:stCondLst>
                                    <p:cond delay="0"/>
                                  </p:stCondLst>
                                  <p:childTnLst>
                                    <p:animScale>
                                      <p:cBhvr>
                                        <p:cTn id="281" dur="2000" fill="hold"/>
                                        <p:tgtEl>
                                          <p:spTgt spid="42"/>
                                        </p:tgtEl>
                                      </p:cBhvr>
                                      <p:by x="150000" y="150000"/>
                                    </p:animScale>
                                  </p:childTnLst>
                                </p:cTn>
                              </p:par>
                              <p:par>
                                <p:cTn id="282" presetID="6" presetClass="emph" presetSubtype="0" fill="hold" nodeType="withEffect">
                                  <p:stCondLst>
                                    <p:cond delay="0"/>
                                  </p:stCondLst>
                                  <p:childTnLst>
                                    <p:animScale>
                                      <p:cBhvr>
                                        <p:cTn id="283" dur="2000" fill="hold"/>
                                        <p:tgtEl>
                                          <p:spTgt spid="43"/>
                                        </p:tgtEl>
                                      </p:cBhvr>
                                      <p:by x="150000" y="150000"/>
                                    </p:animScale>
                                  </p:childTnLst>
                                </p:cTn>
                              </p:par>
                              <p:par>
                                <p:cTn id="284" presetID="6" presetClass="emph" presetSubtype="0" fill="hold" nodeType="withEffect">
                                  <p:stCondLst>
                                    <p:cond delay="0"/>
                                  </p:stCondLst>
                                  <p:childTnLst>
                                    <p:animScale>
                                      <p:cBhvr>
                                        <p:cTn id="285" dur="2000" fill="hold"/>
                                        <p:tgtEl>
                                          <p:spTgt spid="44"/>
                                        </p:tgtEl>
                                      </p:cBhvr>
                                      <p:by x="150000" y="150000"/>
                                    </p:animScale>
                                  </p:childTnLst>
                                </p:cTn>
                              </p:par>
                              <p:par>
                                <p:cTn id="286" presetID="6" presetClass="emph" presetSubtype="0" fill="hold" nodeType="withEffect">
                                  <p:stCondLst>
                                    <p:cond delay="0"/>
                                  </p:stCondLst>
                                  <p:childTnLst>
                                    <p:animScale>
                                      <p:cBhvr>
                                        <p:cTn id="287" dur="2000" fill="hold"/>
                                        <p:tgtEl>
                                          <p:spTgt spid="45"/>
                                        </p:tgtEl>
                                      </p:cBhvr>
                                      <p:by x="150000" y="150000"/>
                                    </p:animScale>
                                  </p:childTnLst>
                                </p:cTn>
                              </p:par>
                              <p:par>
                                <p:cTn id="288" presetID="6" presetClass="emph" presetSubtype="0" fill="hold" nodeType="withEffect">
                                  <p:stCondLst>
                                    <p:cond delay="0"/>
                                  </p:stCondLst>
                                  <p:childTnLst>
                                    <p:animScale>
                                      <p:cBhvr>
                                        <p:cTn id="289" dur="2000" fill="hold"/>
                                        <p:tgtEl>
                                          <p:spTgt spid="48"/>
                                        </p:tgtEl>
                                      </p:cBhvr>
                                      <p:by x="150000" y="150000"/>
                                    </p:animScale>
                                  </p:childTnLst>
                                </p:cTn>
                              </p:par>
                              <p:par>
                                <p:cTn id="290" presetID="6" presetClass="emph" presetSubtype="0" fill="hold" nodeType="withEffect">
                                  <p:stCondLst>
                                    <p:cond delay="0"/>
                                  </p:stCondLst>
                                  <p:childTnLst>
                                    <p:animScale>
                                      <p:cBhvr>
                                        <p:cTn id="291" dur="2000" fill="hold"/>
                                        <p:tgtEl>
                                          <p:spTgt spid="49"/>
                                        </p:tgtEl>
                                      </p:cBhvr>
                                      <p:by x="150000" y="150000"/>
                                    </p:animScale>
                                  </p:childTnLst>
                                </p:cTn>
                              </p:par>
                              <p:par>
                                <p:cTn id="292" presetID="6" presetClass="emph" presetSubtype="0" fill="hold" nodeType="withEffect">
                                  <p:stCondLst>
                                    <p:cond delay="0"/>
                                  </p:stCondLst>
                                  <p:childTnLst>
                                    <p:animScale>
                                      <p:cBhvr>
                                        <p:cTn id="293" dur="2000" fill="hold"/>
                                        <p:tgtEl>
                                          <p:spTgt spid="50"/>
                                        </p:tgtEl>
                                      </p:cBhvr>
                                      <p:by x="150000" y="150000"/>
                                    </p:animScale>
                                  </p:childTnLst>
                                </p:cTn>
                              </p:par>
                              <p:par>
                                <p:cTn id="294" presetID="6" presetClass="emph" presetSubtype="0" fill="hold" nodeType="withEffect">
                                  <p:stCondLst>
                                    <p:cond delay="0"/>
                                  </p:stCondLst>
                                  <p:childTnLst>
                                    <p:animScale>
                                      <p:cBhvr>
                                        <p:cTn id="295" dur="2000" fill="hold"/>
                                        <p:tgtEl>
                                          <p:spTgt spid="51"/>
                                        </p:tgtEl>
                                      </p:cBhvr>
                                      <p:by x="150000" y="150000"/>
                                    </p:animScale>
                                  </p:childTnLst>
                                </p:cTn>
                              </p:par>
                              <p:par>
                                <p:cTn id="296" presetID="6" presetClass="emph" presetSubtype="0" fill="hold" nodeType="withEffect">
                                  <p:stCondLst>
                                    <p:cond delay="0"/>
                                  </p:stCondLst>
                                  <p:childTnLst>
                                    <p:animScale>
                                      <p:cBhvr>
                                        <p:cTn id="297" dur="2000" fill="hold"/>
                                        <p:tgtEl>
                                          <p:spTgt spid="52"/>
                                        </p:tgtEl>
                                      </p:cBhvr>
                                      <p:by x="150000" y="150000"/>
                                    </p:animScale>
                                  </p:childTnLst>
                                </p:cTn>
                              </p:par>
                              <p:par>
                                <p:cTn id="298" presetID="6" presetClass="emph" presetSubtype="0" fill="hold" nodeType="withEffect">
                                  <p:stCondLst>
                                    <p:cond delay="0"/>
                                  </p:stCondLst>
                                  <p:childTnLst>
                                    <p:animScale>
                                      <p:cBhvr>
                                        <p:cTn id="299" dur="2000" fill="hold"/>
                                        <p:tgtEl>
                                          <p:spTgt spid="53"/>
                                        </p:tgtEl>
                                      </p:cBhvr>
                                      <p:by x="150000" y="150000"/>
                                    </p:animScale>
                                  </p:childTnLst>
                                </p:cTn>
                              </p:par>
                              <p:par>
                                <p:cTn id="300" presetID="6" presetClass="emph" presetSubtype="0" fill="hold" nodeType="withEffect">
                                  <p:stCondLst>
                                    <p:cond delay="0"/>
                                  </p:stCondLst>
                                  <p:childTnLst>
                                    <p:animScale>
                                      <p:cBhvr>
                                        <p:cTn id="301" dur="2000" fill="hold"/>
                                        <p:tgtEl>
                                          <p:spTgt spid="54"/>
                                        </p:tgtEl>
                                      </p:cBhvr>
                                      <p:by x="150000" y="150000"/>
                                    </p:animScale>
                                  </p:childTnLst>
                                </p:cTn>
                              </p:par>
                              <p:par>
                                <p:cTn id="302" presetID="6" presetClass="emph" presetSubtype="0" fill="hold" nodeType="withEffect">
                                  <p:stCondLst>
                                    <p:cond delay="0"/>
                                  </p:stCondLst>
                                  <p:childTnLst>
                                    <p:animScale>
                                      <p:cBhvr>
                                        <p:cTn id="303" dur="2000" fill="hold"/>
                                        <p:tgtEl>
                                          <p:spTgt spid="55"/>
                                        </p:tgtEl>
                                      </p:cBhvr>
                                      <p:by x="150000" y="150000"/>
                                    </p:animScale>
                                  </p:childTnLst>
                                </p:cTn>
                              </p:par>
                              <p:par>
                                <p:cTn id="304" presetID="6" presetClass="emph" presetSubtype="0" fill="hold" nodeType="withEffect">
                                  <p:stCondLst>
                                    <p:cond delay="0"/>
                                  </p:stCondLst>
                                  <p:childTnLst>
                                    <p:animScale>
                                      <p:cBhvr>
                                        <p:cTn id="305" dur="2000" fill="hold"/>
                                        <p:tgtEl>
                                          <p:spTgt spid="61"/>
                                        </p:tgtEl>
                                      </p:cBhvr>
                                      <p:by x="150000" y="150000"/>
                                    </p:animScale>
                                  </p:childTnLst>
                                </p:cTn>
                              </p:par>
                              <p:par>
                                <p:cTn id="306" presetID="6" presetClass="emph" presetSubtype="0" fill="hold" nodeType="withEffect">
                                  <p:stCondLst>
                                    <p:cond delay="0"/>
                                  </p:stCondLst>
                                  <p:childTnLst>
                                    <p:animScale>
                                      <p:cBhvr>
                                        <p:cTn id="307" dur="2000" fill="hold"/>
                                        <p:tgtEl>
                                          <p:spTgt spid="62"/>
                                        </p:tgtEl>
                                      </p:cBhvr>
                                      <p:by x="150000" y="150000"/>
                                    </p:animScale>
                                  </p:childTnLst>
                                </p:cTn>
                              </p:par>
                              <p:par>
                                <p:cTn id="308" presetID="6" presetClass="emph" presetSubtype="0" fill="hold" nodeType="withEffect">
                                  <p:stCondLst>
                                    <p:cond delay="0"/>
                                  </p:stCondLst>
                                  <p:childTnLst>
                                    <p:animScale>
                                      <p:cBhvr>
                                        <p:cTn id="309" dur="2000" fill="hold"/>
                                        <p:tgtEl>
                                          <p:spTgt spid="71"/>
                                        </p:tgtEl>
                                      </p:cBhvr>
                                      <p:by x="150000" y="150000"/>
                                    </p:animScale>
                                  </p:childTnLst>
                                </p:cTn>
                              </p:par>
                              <p:par>
                                <p:cTn id="310" presetID="6" presetClass="emph" presetSubtype="0" fill="hold" nodeType="withEffect">
                                  <p:stCondLst>
                                    <p:cond delay="0"/>
                                  </p:stCondLst>
                                  <p:childTnLst>
                                    <p:animScale>
                                      <p:cBhvr>
                                        <p:cTn id="311" dur="2000" fill="hold"/>
                                        <p:tgtEl>
                                          <p:spTgt spid="79"/>
                                        </p:tgtEl>
                                      </p:cBhvr>
                                      <p:by x="150000" y="150000"/>
                                    </p:animScale>
                                  </p:childTnLst>
                                </p:cTn>
                              </p:par>
                            </p:childTnLst>
                          </p:cTn>
                        </p:par>
                        <p:par>
                          <p:cTn id="312" fill="hold">
                            <p:stCondLst>
                              <p:cond delay="2000"/>
                            </p:stCondLst>
                            <p:childTnLst>
                              <p:par>
                                <p:cTn id="313" presetID="14" presetClass="exit" presetSubtype="10" fill="hold" nodeType="afterEffect">
                                  <p:stCondLst>
                                    <p:cond delay="0"/>
                                  </p:stCondLst>
                                  <p:childTnLst>
                                    <p:animEffect transition="out" filter="randombar(horizontal)">
                                      <p:cBhvr>
                                        <p:cTn id="314" dur="500"/>
                                        <p:tgtEl>
                                          <p:spTgt spid="86"/>
                                        </p:tgtEl>
                                      </p:cBhvr>
                                    </p:animEffect>
                                    <p:set>
                                      <p:cBhvr>
                                        <p:cTn id="315" dur="1" fill="hold">
                                          <p:stCondLst>
                                            <p:cond delay="499"/>
                                          </p:stCondLst>
                                        </p:cTn>
                                        <p:tgtEl>
                                          <p:spTgt spid="86"/>
                                        </p:tgtEl>
                                        <p:attrNameLst>
                                          <p:attrName>style.visibility</p:attrName>
                                        </p:attrNameLst>
                                      </p:cBhvr>
                                      <p:to>
                                        <p:strVal val="hidden"/>
                                      </p:to>
                                    </p:set>
                                  </p:childTnLst>
                                </p:cTn>
                              </p:par>
                            </p:childTnLst>
                          </p:cTn>
                        </p:par>
                        <p:par>
                          <p:cTn id="316" fill="hold">
                            <p:stCondLst>
                              <p:cond delay="2500"/>
                            </p:stCondLst>
                            <p:childTnLst>
                              <p:par>
                                <p:cTn id="317" presetID="14" presetClass="exit" presetSubtype="10" fill="hold" nodeType="afterEffect">
                                  <p:stCondLst>
                                    <p:cond delay="0"/>
                                  </p:stCondLst>
                                  <p:childTnLst>
                                    <p:animEffect transition="out" filter="randombar(horizontal)">
                                      <p:cBhvr>
                                        <p:cTn id="318" dur="500"/>
                                        <p:tgtEl>
                                          <p:spTgt spid="87"/>
                                        </p:tgtEl>
                                      </p:cBhvr>
                                    </p:animEffect>
                                    <p:set>
                                      <p:cBhvr>
                                        <p:cTn id="319" dur="1" fill="hold">
                                          <p:stCondLst>
                                            <p:cond delay="499"/>
                                          </p:stCondLst>
                                        </p:cTn>
                                        <p:tgtEl>
                                          <p:spTgt spid="87"/>
                                        </p:tgtEl>
                                        <p:attrNameLst>
                                          <p:attrName>style.visibility</p:attrName>
                                        </p:attrNameLst>
                                      </p:cBhvr>
                                      <p:to>
                                        <p:strVal val="hidden"/>
                                      </p:to>
                                    </p:set>
                                  </p:childTnLst>
                                </p:cTn>
                              </p:par>
                            </p:childTnLst>
                          </p:cTn>
                        </p:par>
                        <p:par>
                          <p:cTn id="320" fill="hold">
                            <p:stCondLst>
                              <p:cond delay="3000"/>
                            </p:stCondLst>
                            <p:childTnLst>
                              <p:par>
                                <p:cTn id="321" presetID="14" presetClass="exit" presetSubtype="10" fill="hold" nodeType="afterEffect">
                                  <p:stCondLst>
                                    <p:cond delay="0"/>
                                  </p:stCondLst>
                                  <p:childTnLst>
                                    <p:animEffect transition="out" filter="randombar(horizontal)">
                                      <p:cBhvr>
                                        <p:cTn id="322" dur="500"/>
                                        <p:tgtEl>
                                          <p:spTgt spid="75"/>
                                        </p:tgtEl>
                                      </p:cBhvr>
                                    </p:animEffect>
                                    <p:set>
                                      <p:cBhvr>
                                        <p:cTn id="323" dur="1" fill="hold">
                                          <p:stCondLst>
                                            <p:cond delay="499"/>
                                          </p:stCondLst>
                                        </p:cTn>
                                        <p:tgtEl>
                                          <p:spTgt spid="75"/>
                                        </p:tgtEl>
                                        <p:attrNameLst>
                                          <p:attrName>style.visibility</p:attrName>
                                        </p:attrNameLst>
                                      </p:cBhvr>
                                      <p:to>
                                        <p:strVal val="hidden"/>
                                      </p:to>
                                    </p:set>
                                  </p:childTnLst>
                                </p:cTn>
                              </p:par>
                            </p:childTnLst>
                          </p:cTn>
                        </p:par>
                        <p:par>
                          <p:cTn id="324" fill="hold">
                            <p:stCondLst>
                              <p:cond delay="3500"/>
                            </p:stCondLst>
                            <p:childTnLst>
                              <p:par>
                                <p:cTn id="325" presetID="14" presetClass="exit" presetSubtype="10" fill="hold" nodeType="afterEffect">
                                  <p:stCondLst>
                                    <p:cond delay="0"/>
                                  </p:stCondLst>
                                  <p:childTnLst>
                                    <p:animEffect transition="out" filter="randombar(horizontal)">
                                      <p:cBhvr>
                                        <p:cTn id="326" dur="500"/>
                                        <p:tgtEl>
                                          <p:spTgt spid="72"/>
                                        </p:tgtEl>
                                      </p:cBhvr>
                                    </p:animEffect>
                                    <p:set>
                                      <p:cBhvr>
                                        <p:cTn id="327" dur="1" fill="hold">
                                          <p:stCondLst>
                                            <p:cond delay="499"/>
                                          </p:stCondLst>
                                        </p:cTn>
                                        <p:tgtEl>
                                          <p:spTgt spid="72"/>
                                        </p:tgtEl>
                                        <p:attrNameLst>
                                          <p:attrName>style.visibility</p:attrName>
                                        </p:attrNameLst>
                                      </p:cBhvr>
                                      <p:to>
                                        <p:strVal val="hidden"/>
                                      </p:to>
                                    </p:set>
                                  </p:childTnLst>
                                </p:cTn>
                              </p:par>
                            </p:childTnLst>
                          </p:cTn>
                        </p:par>
                        <p:par>
                          <p:cTn id="328" fill="hold">
                            <p:stCondLst>
                              <p:cond delay="4000"/>
                            </p:stCondLst>
                            <p:childTnLst>
                              <p:par>
                                <p:cTn id="329" presetID="14" presetClass="exit" presetSubtype="10" fill="hold" nodeType="afterEffect">
                                  <p:stCondLst>
                                    <p:cond delay="0"/>
                                  </p:stCondLst>
                                  <p:childTnLst>
                                    <p:animEffect transition="out" filter="randombar(horizontal)">
                                      <p:cBhvr>
                                        <p:cTn id="330" dur="500"/>
                                        <p:tgtEl>
                                          <p:spTgt spid="74"/>
                                        </p:tgtEl>
                                      </p:cBhvr>
                                    </p:animEffect>
                                    <p:set>
                                      <p:cBhvr>
                                        <p:cTn id="331" dur="1" fill="hold">
                                          <p:stCondLst>
                                            <p:cond delay="499"/>
                                          </p:stCondLst>
                                        </p:cTn>
                                        <p:tgtEl>
                                          <p:spTgt spid="74"/>
                                        </p:tgtEl>
                                        <p:attrNameLst>
                                          <p:attrName>style.visibility</p:attrName>
                                        </p:attrNameLst>
                                      </p:cBhvr>
                                      <p:to>
                                        <p:strVal val="hidden"/>
                                      </p:to>
                                    </p:set>
                                  </p:childTnLst>
                                </p:cTn>
                              </p:par>
                            </p:childTnLst>
                          </p:cTn>
                        </p:par>
                        <p:par>
                          <p:cTn id="332" fill="hold">
                            <p:stCondLst>
                              <p:cond delay="4500"/>
                            </p:stCondLst>
                            <p:childTnLst>
                              <p:par>
                                <p:cTn id="333" presetID="14" presetClass="exit" presetSubtype="10" fill="hold" nodeType="afterEffect">
                                  <p:stCondLst>
                                    <p:cond delay="0"/>
                                  </p:stCondLst>
                                  <p:childTnLst>
                                    <p:animEffect transition="out" filter="randombar(horizontal)">
                                      <p:cBhvr>
                                        <p:cTn id="334" dur="500"/>
                                        <p:tgtEl>
                                          <p:spTgt spid="78"/>
                                        </p:tgtEl>
                                      </p:cBhvr>
                                    </p:animEffect>
                                    <p:set>
                                      <p:cBhvr>
                                        <p:cTn id="335" dur="1" fill="hold">
                                          <p:stCondLst>
                                            <p:cond delay="499"/>
                                          </p:stCondLst>
                                        </p:cTn>
                                        <p:tgtEl>
                                          <p:spTgt spid="78"/>
                                        </p:tgtEl>
                                        <p:attrNameLst>
                                          <p:attrName>style.visibility</p:attrName>
                                        </p:attrNameLst>
                                      </p:cBhvr>
                                      <p:to>
                                        <p:strVal val="hidden"/>
                                      </p:to>
                                    </p:set>
                                  </p:childTnLst>
                                </p:cTn>
                              </p:par>
                            </p:childTnLst>
                          </p:cTn>
                        </p:par>
                        <p:par>
                          <p:cTn id="336" fill="hold">
                            <p:stCondLst>
                              <p:cond delay="5000"/>
                            </p:stCondLst>
                            <p:childTnLst>
                              <p:par>
                                <p:cTn id="337" presetID="14" presetClass="exit" presetSubtype="10" fill="hold" nodeType="afterEffect">
                                  <p:stCondLst>
                                    <p:cond delay="0"/>
                                  </p:stCondLst>
                                  <p:childTnLst>
                                    <p:animEffect transition="out" filter="randombar(horizontal)">
                                      <p:cBhvr>
                                        <p:cTn id="338" dur="500"/>
                                        <p:tgtEl>
                                          <p:spTgt spid="76"/>
                                        </p:tgtEl>
                                      </p:cBhvr>
                                    </p:animEffect>
                                    <p:set>
                                      <p:cBhvr>
                                        <p:cTn id="339" dur="1" fill="hold">
                                          <p:stCondLst>
                                            <p:cond delay="499"/>
                                          </p:stCondLst>
                                        </p:cTn>
                                        <p:tgtEl>
                                          <p:spTgt spid="76"/>
                                        </p:tgtEl>
                                        <p:attrNameLst>
                                          <p:attrName>style.visibility</p:attrName>
                                        </p:attrNameLst>
                                      </p:cBhvr>
                                      <p:to>
                                        <p:strVal val="hidden"/>
                                      </p:to>
                                    </p:set>
                                  </p:childTnLst>
                                </p:cTn>
                              </p:par>
                            </p:childTnLst>
                          </p:cTn>
                        </p:par>
                        <p:par>
                          <p:cTn id="340" fill="hold">
                            <p:stCondLst>
                              <p:cond delay="5500"/>
                            </p:stCondLst>
                            <p:childTnLst>
                              <p:par>
                                <p:cTn id="341" presetID="14" presetClass="exit" presetSubtype="10" fill="hold" nodeType="afterEffect">
                                  <p:stCondLst>
                                    <p:cond delay="0"/>
                                  </p:stCondLst>
                                  <p:childTnLst>
                                    <p:animEffect transition="out" filter="randombar(horizontal)">
                                      <p:cBhvr>
                                        <p:cTn id="342" dur="500"/>
                                        <p:tgtEl>
                                          <p:spTgt spid="77"/>
                                        </p:tgtEl>
                                      </p:cBhvr>
                                    </p:animEffect>
                                    <p:set>
                                      <p:cBhvr>
                                        <p:cTn id="343" dur="1" fill="hold">
                                          <p:stCondLst>
                                            <p:cond delay="499"/>
                                          </p:stCondLst>
                                        </p:cTn>
                                        <p:tgtEl>
                                          <p:spTgt spid="77"/>
                                        </p:tgtEl>
                                        <p:attrNameLst>
                                          <p:attrName>style.visibility</p:attrName>
                                        </p:attrNameLst>
                                      </p:cBhvr>
                                      <p:to>
                                        <p:strVal val="hidden"/>
                                      </p:to>
                                    </p:set>
                                  </p:childTnLst>
                                </p:cTn>
                              </p:par>
                            </p:childTnLst>
                          </p:cTn>
                        </p:par>
                        <p:par>
                          <p:cTn id="344" fill="hold">
                            <p:stCondLst>
                              <p:cond delay="6000"/>
                            </p:stCondLst>
                            <p:childTnLst>
                              <p:par>
                                <p:cTn id="345" presetID="14" presetClass="exit" presetSubtype="10" fill="hold" nodeType="afterEffect">
                                  <p:stCondLst>
                                    <p:cond delay="0"/>
                                  </p:stCondLst>
                                  <p:childTnLst>
                                    <p:animEffect transition="out" filter="randombar(horizontal)">
                                      <p:cBhvr>
                                        <p:cTn id="346" dur="500"/>
                                        <p:tgtEl>
                                          <p:spTgt spid="94"/>
                                        </p:tgtEl>
                                      </p:cBhvr>
                                    </p:animEffect>
                                    <p:set>
                                      <p:cBhvr>
                                        <p:cTn id="347" dur="1" fill="hold">
                                          <p:stCondLst>
                                            <p:cond delay="499"/>
                                          </p:stCondLst>
                                        </p:cTn>
                                        <p:tgtEl>
                                          <p:spTgt spid="94"/>
                                        </p:tgtEl>
                                        <p:attrNameLst>
                                          <p:attrName>style.visibility</p:attrName>
                                        </p:attrNameLst>
                                      </p:cBhvr>
                                      <p:to>
                                        <p:strVal val="hidden"/>
                                      </p:to>
                                    </p:set>
                                  </p:childTnLst>
                                </p:cTn>
                              </p:par>
                            </p:childTnLst>
                          </p:cTn>
                        </p:par>
                        <p:par>
                          <p:cTn id="348" fill="hold">
                            <p:stCondLst>
                              <p:cond delay="6500"/>
                            </p:stCondLst>
                            <p:childTnLst>
                              <p:par>
                                <p:cTn id="349" presetID="14" presetClass="exit" presetSubtype="10" fill="hold" nodeType="afterEffect">
                                  <p:stCondLst>
                                    <p:cond delay="0"/>
                                  </p:stCondLst>
                                  <p:childTnLst>
                                    <p:animEffect transition="out" filter="randombar(horizontal)">
                                      <p:cBhvr>
                                        <p:cTn id="350" dur="500"/>
                                        <p:tgtEl>
                                          <p:spTgt spid="93"/>
                                        </p:tgtEl>
                                      </p:cBhvr>
                                    </p:animEffect>
                                    <p:set>
                                      <p:cBhvr>
                                        <p:cTn id="351" dur="1" fill="hold">
                                          <p:stCondLst>
                                            <p:cond delay="499"/>
                                          </p:stCondLst>
                                        </p:cTn>
                                        <p:tgtEl>
                                          <p:spTgt spid="93"/>
                                        </p:tgtEl>
                                        <p:attrNameLst>
                                          <p:attrName>style.visibility</p:attrName>
                                        </p:attrNameLst>
                                      </p:cBhvr>
                                      <p:to>
                                        <p:strVal val="hidden"/>
                                      </p:to>
                                    </p:set>
                                  </p:childTnLst>
                                </p:cTn>
                              </p:par>
                            </p:childTnLst>
                          </p:cTn>
                        </p:par>
                        <p:par>
                          <p:cTn id="352" fill="hold">
                            <p:stCondLst>
                              <p:cond delay="7000"/>
                            </p:stCondLst>
                            <p:childTnLst>
                              <p:par>
                                <p:cTn id="353" presetID="14" presetClass="exit" presetSubtype="10" fill="hold" nodeType="afterEffect">
                                  <p:stCondLst>
                                    <p:cond delay="0"/>
                                  </p:stCondLst>
                                  <p:childTnLst>
                                    <p:animEffect transition="out" filter="randombar(horizontal)">
                                      <p:cBhvr>
                                        <p:cTn id="354" dur="500"/>
                                        <p:tgtEl>
                                          <p:spTgt spid="91"/>
                                        </p:tgtEl>
                                      </p:cBhvr>
                                    </p:animEffect>
                                    <p:set>
                                      <p:cBhvr>
                                        <p:cTn id="355" dur="1" fill="hold">
                                          <p:stCondLst>
                                            <p:cond delay="499"/>
                                          </p:stCondLst>
                                        </p:cTn>
                                        <p:tgtEl>
                                          <p:spTgt spid="91"/>
                                        </p:tgtEl>
                                        <p:attrNameLst>
                                          <p:attrName>style.visibility</p:attrName>
                                        </p:attrNameLst>
                                      </p:cBhvr>
                                      <p:to>
                                        <p:strVal val="hidden"/>
                                      </p:to>
                                    </p:set>
                                  </p:childTnLst>
                                </p:cTn>
                              </p:par>
                            </p:childTnLst>
                          </p:cTn>
                        </p:par>
                        <p:par>
                          <p:cTn id="356" fill="hold">
                            <p:stCondLst>
                              <p:cond delay="7500"/>
                            </p:stCondLst>
                            <p:childTnLst>
                              <p:par>
                                <p:cTn id="357" presetID="14" presetClass="exit" presetSubtype="10" fill="hold" nodeType="afterEffect">
                                  <p:stCondLst>
                                    <p:cond delay="0"/>
                                  </p:stCondLst>
                                  <p:childTnLst>
                                    <p:animEffect transition="out" filter="randombar(horizontal)">
                                      <p:cBhvr>
                                        <p:cTn id="358" dur="500"/>
                                        <p:tgtEl>
                                          <p:spTgt spid="92"/>
                                        </p:tgtEl>
                                      </p:cBhvr>
                                    </p:animEffect>
                                    <p:set>
                                      <p:cBhvr>
                                        <p:cTn id="359" dur="1" fill="hold">
                                          <p:stCondLst>
                                            <p:cond delay="499"/>
                                          </p:stCondLst>
                                        </p:cTn>
                                        <p:tgtEl>
                                          <p:spTgt spid="92"/>
                                        </p:tgtEl>
                                        <p:attrNameLst>
                                          <p:attrName>style.visibility</p:attrName>
                                        </p:attrNameLst>
                                      </p:cBhvr>
                                      <p:to>
                                        <p:strVal val="hidden"/>
                                      </p:to>
                                    </p:set>
                                  </p:childTnLst>
                                </p:cTn>
                              </p:par>
                            </p:childTnLst>
                          </p:cTn>
                        </p:par>
                        <p:par>
                          <p:cTn id="360" fill="hold">
                            <p:stCondLst>
                              <p:cond delay="8000"/>
                            </p:stCondLst>
                            <p:childTnLst>
                              <p:par>
                                <p:cTn id="361" presetID="14" presetClass="exit" presetSubtype="10" fill="hold" nodeType="afterEffect">
                                  <p:stCondLst>
                                    <p:cond delay="0"/>
                                  </p:stCondLst>
                                  <p:childTnLst>
                                    <p:animEffect transition="out" filter="randombar(horizontal)">
                                      <p:cBhvr>
                                        <p:cTn id="362" dur="500"/>
                                        <p:tgtEl>
                                          <p:spTgt spid="73"/>
                                        </p:tgtEl>
                                      </p:cBhvr>
                                    </p:animEffect>
                                    <p:set>
                                      <p:cBhvr>
                                        <p:cTn id="363" dur="1" fill="hold">
                                          <p:stCondLst>
                                            <p:cond delay="499"/>
                                          </p:stCondLst>
                                        </p:cTn>
                                        <p:tgtEl>
                                          <p:spTgt spid="73"/>
                                        </p:tgtEl>
                                        <p:attrNameLst>
                                          <p:attrName>style.visibility</p:attrName>
                                        </p:attrNameLst>
                                      </p:cBhvr>
                                      <p:to>
                                        <p:strVal val="hidden"/>
                                      </p:to>
                                    </p:set>
                                  </p:childTnLst>
                                </p:cTn>
                              </p:par>
                            </p:childTnLst>
                          </p:cTn>
                        </p:par>
                        <p:par>
                          <p:cTn id="364" fill="hold">
                            <p:stCondLst>
                              <p:cond delay="8500"/>
                            </p:stCondLst>
                            <p:childTnLst>
                              <p:par>
                                <p:cTn id="365" presetID="14" presetClass="exit" presetSubtype="10" fill="hold" nodeType="afterEffect">
                                  <p:stCondLst>
                                    <p:cond delay="0"/>
                                  </p:stCondLst>
                                  <p:childTnLst>
                                    <p:animEffect transition="out" filter="randombar(horizontal)">
                                      <p:cBhvr>
                                        <p:cTn id="366" dur="500"/>
                                        <p:tgtEl>
                                          <p:spTgt spid="36"/>
                                        </p:tgtEl>
                                      </p:cBhvr>
                                    </p:animEffect>
                                    <p:set>
                                      <p:cBhvr>
                                        <p:cTn id="367" dur="1" fill="hold">
                                          <p:stCondLst>
                                            <p:cond delay="499"/>
                                          </p:stCondLst>
                                        </p:cTn>
                                        <p:tgtEl>
                                          <p:spTgt spid="36"/>
                                        </p:tgtEl>
                                        <p:attrNameLst>
                                          <p:attrName>style.visibility</p:attrName>
                                        </p:attrNameLst>
                                      </p:cBhvr>
                                      <p:to>
                                        <p:strVal val="hidden"/>
                                      </p:to>
                                    </p:set>
                                  </p:childTnLst>
                                </p:cTn>
                              </p:par>
                            </p:childTnLst>
                          </p:cTn>
                        </p:par>
                        <p:par>
                          <p:cTn id="368" fill="hold">
                            <p:stCondLst>
                              <p:cond delay="9000"/>
                            </p:stCondLst>
                            <p:childTnLst>
                              <p:par>
                                <p:cTn id="369" presetID="14" presetClass="exit" presetSubtype="10" fill="hold" nodeType="afterEffect">
                                  <p:stCondLst>
                                    <p:cond delay="0"/>
                                  </p:stCondLst>
                                  <p:childTnLst>
                                    <p:animEffect transition="out" filter="randombar(horizontal)">
                                      <p:cBhvr>
                                        <p:cTn id="370" dur="500"/>
                                        <p:tgtEl>
                                          <p:spTgt spid="58"/>
                                        </p:tgtEl>
                                      </p:cBhvr>
                                    </p:animEffect>
                                    <p:set>
                                      <p:cBhvr>
                                        <p:cTn id="371" dur="1" fill="hold">
                                          <p:stCondLst>
                                            <p:cond delay="499"/>
                                          </p:stCondLst>
                                        </p:cTn>
                                        <p:tgtEl>
                                          <p:spTgt spid="58"/>
                                        </p:tgtEl>
                                        <p:attrNameLst>
                                          <p:attrName>style.visibility</p:attrName>
                                        </p:attrNameLst>
                                      </p:cBhvr>
                                      <p:to>
                                        <p:strVal val="hidden"/>
                                      </p:to>
                                    </p:set>
                                  </p:childTnLst>
                                </p:cTn>
                              </p:par>
                            </p:childTnLst>
                          </p:cTn>
                        </p:par>
                        <p:par>
                          <p:cTn id="372" fill="hold">
                            <p:stCondLst>
                              <p:cond delay="9500"/>
                            </p:stCondLst>
                            <p:childTnLst>
                              <p:par>
                                <p:cTn id="373" presetID="14" presetClass="exit" presetSubtype="10" fill="hold" nodeType="afterEffect">
                                  <p:stCondLst>
                                    <p:cond delay="0"/>
                                  </p:stCondLst>
                                  <p:childTnLst>
                                    <p:animEffect transition="out" filter="randombar(horizontal)">
                                      <p:cBhvr>
                                        <p:cTn id="374" dur="500"/>
                                        <p:tgtEl>
                                          <p:spTgt spid="57"/>
                                        </p:tgtEl>
                                      </p:cBhvr>
                                    </p:animEffect>
                                    <p:set>
                                      <p:cBhvr>
                                        <p:cTn id="375" dur="1" fill="hold">
                                          <p:stCondLst>
                                            <p:cond delay="499"/>
                                          </p:stCondLst>
                                        </p:cTn>
                                        <p:tgtEl>
                                          <p:spTgt spid="57"/>
                                        </p:tgtEl>
                                        <p:attrNameLst>
                                          <p:attrName>style.visibility</p:attrName>
                                        </p:attrNameLst>
                                      </p:cBhvr>
                                      <p:to>
                                        <p:strVal val="hidden"/>
                                      </p:to>
                                    </p:set>
                                  </p:childTnLst>
                                </p:cTn>
                              </p:par>
                            </p:childTnLst>
                          </p:cTn>
                        </p:par>
                        <p:par>
                          <p:cTn id="376" fill="hold">
                            <p:stCondLst>
                              <p:cond delay="10000"/>
                            </p:stCondLst>
                            <p:childTnLst>
                              <p:par>
                                <p:cTn id="377" presetID="14" presetClass="exit" presetSubtype="10" fill="hold" nodeType="afterEffect">
                                  <p:stCondLst>
                                    <p:cond delay="0"/>
                                  </p:stCondLst>
                                  <p:childTnLst>
                                    <p:animEffect transition="out" filter="randombar(horizontal)">
                                      <p:cBhvr>
                                        <p:cTn id="378" dur="500"/>
                                        <p:tgtEl>
                                          <p:spTgt spid="56"/>
                                        </p:tgtEl>
                                      </p:cBhvr>
                                    </p:animEffect>
                                    <p:set>
                                      <p:cBhvr>
                                        <p:cTn id="379" dur="1" fill="hold">
                                          <p:stCondLst>
                                            <p:cond delay="499"/>
                                          </p:stCondLst>
                                        </p:cTn>
                                        <p:tgtEl>
                                          <p:spTgt spid="56"/>
                                        </p:tgtEl>
                                        <p:attrNameLst>
                                          <p:attrName>style.visibility</p:attrName>
                                        </p:attrNameLst>
                                      </p:cBhvr>
                                      <p:to>
                                        <p:strVal val="hidden"/>
                                      </p:to>
                                    </p:set>
                                  </p:childTnLst>
                                </p:cTn>
                              </p:par>
                            </p:childTnLst>
                          </p:cTn>
                        </p:par>
                        <p:par>
                          <p:cTn id="380" fill="hold">
                            <p:stCondLst>
                              <p:cond delay="10500"/>
                            </p:stCondLst>
                            <p:childTnLst>
                              <p:par>
                                <p:cTn id="381" presetID="14" presetClass="exit" presetSubtype="10" fill="hold" nodeType="afterEffect">
                                  <p:stCondLst>
                                    <p:cond delay="0"/>
                                  </p:stCondLst>
                                  <p:childTnLst>
                                    <p:animEffect transition="out" filter="randombar(horizontal)">
                                      <p:cBhvr>
                                        <p:cTn id="382" dur="500"/>
                                        <p:tgtEl>
                                          <p:spTgt spid="66"/>
                                        </p:tgtEl>
                                      </p:cBhvr>
                                    </p:animEffect>
                                    <p:set>
                                      <p:cBhvr>
                                        <p:cTn id="383" dur="1" fill="hold">
                                          <p:stCondLst>
                                            <p:cond delay="499"/>
                                          </p:stCondLst>
                                        </p:cTn>
                                        <p:tgtEl>
                                          <p:spTgt spid="66"/>
                                        </p:tgtEl>
                                        <p:attrNameLst>
                                          <p:attrName>style.visibility</p:attrName>
                                        </p:attrNameLst>
                                      </p:cBhvr>
                                      <p:to>
                                        <p:strVal val="hidden"/>
                                      </p:to>
                                    </p:set>
                                  </p:childTnLst>
                                </p:cTn>
                              </p:par>
                            </p:childTnLst>
                          </p:cTn>
                        </p:par>
                        <p:par>
                          <p:cTn id="384" fill="hold">
                            <p:stCondLst>
                              <p:cond delay="11000"/>
                            </p:stCondLst>
                            <p:childTnLst>
                              <p:par>
                                <p:cTn id="385" presetID="14" presetClass="exit" presetSubtype="10" fill="hold" nodeType="afterEffect">
                                  <p:stCondLst>
                                    <p:cond delay="0"/>
                                  </p:stCondLst>
                                  <p:childTnLst>
                                    <p:animEffect transition="out" filter="randombar(horizontal)">
                                      <p:cBhvr>
                                        <p:cTn id="386" dur="500"/>
                                        <p:tgtEl>
                                          <p:spTgt spid="96"/>
                                        </p:tgtEl>
                                      </p:cBhvr>
                                    </p:animEffect>
                                    <p:set>
                                      <p:cBhvr>
                                        <p:cTn id="387" dur="1" fill="hold">
                                          <p:stCondLst>
                                            <p:cond delay="499"/>
                                          </p:stCondLst>
                                        </p:cTn>
                                        <p:tgtEl>
                                          <p:spTgt spid="96"/>
                                        </p:tgtEl>
                                        <p:attrNameLst>
                                          <p:attrName>style.visibility</p:attrName>
                                        </p:attrNameLst>
                                      </p:cBhvr>
                                      <p:to>
                                        <p:strVal val="hidden"/>
                                      </p:to>
                                    </p:set>
                                  </p:childTnLst>
                                </p:cTn>
                              </p:par>
                            </p:childTnLst>
                          </p:cTn>
                        </p:par>
                        <p:par>
                          <p:cTn id="388" fill="hold">
                            <p:stCondLst>
                              <p:cond delay="11500"/>
                            </p:stCondLst>
                            <p:childTnLst>
                              <p:par>
                                <p:cTn id="389" presetID="14" presetClass="exit" presetSubtype="10" fill="hold" nodeType="afterEffect">
                                  <p:stCondLst>
                                    <p:cond delay="0"/>
                                  </p:stCondLst>
                                  <p:childTnLst>
                                    <p:animEffect transition="out" filter="randombar(horizontal)">
                                      <p:cBhvr>
                                        <p:cTn id="390" dur="500"/>
                                        <p:tgtEl>
                                          <p:spTgt spid="95"/>
                                        </p:tgtEl>
                                      </p:cBhvr>
                                    </p:animEffect>
                                    <p:set>
                                      <p:cBhvr>
                                        <p:cTn id="391" dur="1" fill="hold">
                                          <p:stCondLst>
                                            <p:cond delay="499"/>
                                          </p:stCondLst>
                                        </p:cTn>
                                        <p:tgtEl>
                                          <p:spTgt spid="95"/>
                                        </p:tgtEl>
                                        <p:attrNameLst>
                                          <p:attrName>style.visibility</p:attrName>
                                        </p:attrNameLst>
                                      </p:cBhvr>
                                      <p:to>
                                        <p:strVal val="hidden"/>
                                      </p:to>
                                    </p:set>
                                  </p:childTnLst>
                                </p:cTn>
                              </p:par>
                            </p:childTnLst>
                          </p:cTn>
                        </p:par>
                        <p:par>
                          <p:cTn id="392" fill="hold">
                            <p:stCondLst>
                              <p:cond delay="12000"/>
                            </p:stCondLst>
                            <p:childTnLst>
                              <p:par>
                                <p:cTn id="393" presetID="14" presetClass="exit" presetSubtype="10" fill="hold" nodeType="afterEffect">
                                  <p:stCondLst>
                                    <p:cond delay="0"/>
                                  </p:stCondLst>
                                  <p:childTnLst>
                                    <p:animEffect transition="out" filter="randombar(horizontal)">
                                      <p:cBhvr>
                                        <p:cTn id="394" dur="500"/>
                                        <p:tgtEl>
                                          <p:spTgt spid="68"/>
                                        </p:tgtEl>
                                      </p:cBhvr>
                                    </p:animEffect>
                                    <p:set>
                                      <p:cBhvr>
                                        <p:cTn id="395" dur="1" fill="hold">
                                          <p:stCondLst>
                                            <p:cond delay="499"/>
                                          </p:stCondLst>
                                        </p:cTn>
                                        <p:tgtEl>
                                          <p:spTgt spid="68"/>
                                        </p:tgtEl>
                                        <p:attrNameLst>
                                          <p:attrName>style.visibility</p:attrName>
                                        </p:attrNameLst>
                                      </p:cBhvr>
                                      <p:to>
                                        <p:strVal val="hidden"/>
                                      </p:to>
                                    </p:set>
                                  </p:childTnLst>
                                </p:cTn>
                              </p:par>
                            </p:childTnLst>
                          </p:cTn>
                        </p:par>
                        <p:par>
                          <p:cTn id="396" fill="hold">
                            <p:stCondLst>
                              <p:cond delay="12500"/>
                            </p:stCondLst>
                            <p:childTnLst>
                              <p:par>
                                <p:cTn id="397" presetID="14" presetClass="exit" presetSubtype="10" fill="hold" nodeType="afterEffect">
                                  <p:stCondLst>
                                    <p:cond delay="0"/>
                                  </p:stCondLst>
                                  <p:childTnLst>
                                    <p:animEffect transition="out" filter="randombar(horizontal)">
                                      <p:cBhvr>
                                        <p:cTn id="398" dur="500"/>
                                        <p:tgtEl>
                                          <p:spTgt spid="97"/>
                                        </p:tgtEl>
                                      </p:cBhvr>
                                    </p:animEffect>
                                    <p:set>
                                      <p:cBhvr>
                                        <p:cTn id="399" dur="1" fill="hold">
                                          <p:stCondLst>
                                            <p:cond delay="499"/>
                                          </p:stCondLst>
                                        </p:cTn>
                                        <p:tgtEl>
                                          <p:spTgt spid="97"/>
                                        </p:tgtEl>
                                        <p:attrNameLst>
                                          <p:attrName>style.visibility</p:attrName>
                                        </p:attrNameLst>
                                      </p:cBhvr>
                                      <p:to>
                                        <p:strVal val="hidden"/>
                                      </p:to>
                                    </p:set>
                                  </p:childTnLst>
                                </p:cTn>
                              </p:par>
                            </p:childTnLst>
                          </p:cTn>
                        </p:par>
                        <p:par>
                          <p:cTn id="400" fill="hold">
                            <p:stCondLst>
                              <p:cond delay="13000"/>
                            </p:stCondLst>
                            <p:childTnLst>
                              <p:par>
                                <p:cTn id="401" presetID="14" presetClass="exit" presetSubtype="10" fill="hold" nodeType="afterEffect">
                                  <p:stCondLst>
                                    <p:cond delay="0"/>
                                  </p:stCondLst>
                                  <p:childTnLst>
                                    <p:animEffect transition="out" filter="randombar(horizontal)">
                                      <p:cBhvr>
                                        <p:cTn id="402" dur="500"/>
                                        <p:tgtEl>
                                          <p:spTgt spid="64"/>
                                        </p:tgtEl>
                                      </p:cBhvr>
                                    </p:animEffect>
                                    <p:set>
                                      <p:cBhvr>
                                        <p:cTn id="403" dur="1" fill="hold">
                                          <p:stCondLst>
                                            <p:cond delay="499"/>
                                          </p:stCondLst>
                                        </p:cTn>
                                        <p:tgtEl>
                                          <p:spTgt spid="64"/>
                                        </p:tgtEl>
                                        <p:attrNameLst>
                                          <p:attrName>style.visibility</p:attrName>
                                        </p:attrNameLst>
                                      </p:cBhvr>
                                      <p:to>
                                        <p:strVal val="hidden"/>
                                      </p:to>
                                    </p:set>
                                  </p:childTnLst>
                                </p:cTn>
                              </p:par>
                            </p:childTnLst>
                          </p:cTn>
                        </p:par>
                        <p:par>
                          <p:cTn id="404" fill="hold">
                            <p:stCondLst>
                              <p:cond delay="13500"/>
                            </p:stCondLst>
                            <p:childTnLst>
                              <p:par>
                                <p:cTn id="405" presetID="14" presetClass="exit" presetSubtype="10" fill="hold" nodeType="afterEffect">
                                  <p:stCondLst>
                                    <p:cond delay="0"/>
                                  </p:stCondLst>
                                  <p:childTnLst>
                                    <p:animEffect transition="out" filter="randombar(horizontal)">
                                      <p:cBhvr>
                                        <p:cTn id="406" dur="500"/>
                                        <p:tgtEl>
                                          <p:spTgt spid="90"/>
                                        </p:tgtEl>
                                      </p:cBhvr>
                                    </p:animEffect>
                                    <p:set>
                                      <p:cBhvr>
                                        <p:cTn id="407" dur="1" fill="hold">
                                          <p:stCondLst>
                                            <p:cond delay="499"/>
                                          </p:stCondLst>
                                        </p:cTn>
                                        <p:tgtEl>
                                          <p:spTgt spid="90"/>
                                        </p:tgtEl>
                                        <p:attrNameLst>
                                          <p:attrName>style.visibility</p:attrName>
                                        </p:attrNameLst>
                                      </p:cBhvr>
                                      <p:to>
                                        <p:strVal val="hidden"/>
                                      </p:to>
                                    </p:set>
                                  </p:childTnLst>
                                </p:cTn>
                              </p:par>
                            </p:childTnLst>
                          </p:cTn>
                        </p:par>
                        <p:par>
                          <p:cTn id="408" fill="hold">
                            <p:stCondLst>
                              <p:cond delay="14000"/>
                            </p:stCondLst>
                            <p:childTnLst>
                              <p:par>
                                <p:cTn id="409" presetID="14" presetClass="exit" presetSubtype="10" fill="hold" nodeType="afterEffect">
                                  <p:stCondLst>
                                    <p:cond delay="0"/>
                                  </p:stCondLst>
                                  <p:childTnLst>
                                    <p:animEffect transition="out" filter="randombar(horizontal)">
                                      <p:cBhvr>
                                        <p:cTn id="410" dur="500"/>
                                        <p:tgtEl>
                                          <p:spTgt spid="84"/>
                                        </p:tgtEl>
                                      </p:cBhvr>
                                    </p:animEffect>
                                    <p:set>
                                      <p:cBhvr>
                                        <p:cTn id="411" dur="1" fill="hold">
                                          <p:stCondLst>
                                            <p:cond delay="499"/>
                                          </p:stCondLst>
                                        </p:cTn>
                                        <p:tgtEl>
                                          <p:spTgt spid="84"/>
                                        </p:tgtEl>
                                        <p:attrNameLst>
                                          <p:attrName>style.visibility</p:attrName>
                                        </p:attrNameLst>
                                      </p:cBhvr>
                                      <p:to>
                                        <p:strVal val="hidden"/>
                                      </p:to>
                                    </p:set>
                                  </p:childTnLst>
                                </p:cTn>
                              </p:par>
                            </p:childTnLst>
                          </p:cTn>
                        </p:par>
                        <p:par>
                          <p:cTn id="412" fill="hold">
                            <p:stCondLst>
                              <p:cond delay="14500"/>
                            </p:stCondLst>
                            <p:childTnLst>
                              <p:par>
                                <p:cTn id="413" presetID="14" presetClass="exit" presetSubtype="10" fill="hold" nodeType="afterEffect">
                                  <p:stCondLst>
                                    <p:cond delay="0"/>
                                  </p:stCondLst>
                                  <p:childTnLst>
                                    <p:animEffect transition="out" filter="randombar(horizontal)">
                                      <p:cBhvr>
                                        <p:cTn id="414" dur="500"/>
                                        <p:tgtEl>
                                          <p:spTgt spid="88"/>
                                        </p:tgtEl>
                                      </p:cBhvr>
                                    </p:animEffect>
                                    <p:set>
                                      <p:cBhvr>
                                        <p:cTn id="415" dur="1" fill="hold">
                                          <p:stCondLst>
                                            <p:cond delay="499"/>
                                          </p:stCondLst>
                                        </p:cTn>
                                        <p:tgtEl>
                                          <p:spTgt spid="88"/>
                                        </p:tgtEl>
                                        <p:attrNameLst>
                                          <p:attrName>style.visibility</p:attrName>
                                        </p:attrNameLst>
                                      </p:cBhvr>
                                      <p:to>
                                        <p:strVal val="hidden"/>
                                      </p:to>
                                    </p:set>
                                  </p:childTnLst>
                                </p:cTn>
                              </p:par>
                            </p:childTnLst>
                          </p:cTn>
                        </p:par>
                        <p:par>
                          <p:cTn id="416" fill="hold">
                            <p:stCondLst>
                              <p:cond delay="15000"/>
                            </p:stCondLst>
                            <p:childTnLst>
                              <p:par>
                                <p:cTn id="417" presetID="14" presetClass="exit" presetSubtype="10" fill="hold" nodeType="afterEffect">
                                  <p:stCondLst>
                                    <p:cond delay="0"/>
                                  </p:stCondLst>
                                  <p:childTnLst>
                                    <p:animEffect transition="out" filter="randombar(horizontal)">
                                      <p:cBhvr>
                                        <p:cTn id="418" dur="500"/>
                                        <p:tgtEl>
                                          <p:spTgt spid="85"/>
                                        </p:tgtEl>
                                      </p:cBhvr>
                                    </p:animEffect>
                                    <p:set>
                                      <p:cBhvr>
                                        <p:cTn id="419" dur="1" fill="hold">
                                          <p:stCondLst>
                                            <p:cond delay="499"/>
                                          </p:stCondLst>
                                        </p:cTn>
                                        <p:tgtEl>
                                          <p:spTgt spid="85"/>
                                        </p:tgtEl>
                                        <p:attrNameLst>
                                          <p:attrName>style.visibility</p:attrName>
                                        </p:attrNameLst>
                                      </p:cBhvr>
                                      <p:to>
                                        <p:strVal val="hidden"/>
                                      </p:to>
                                    </p:set>
                                  </p:childTnLst>
                                </p:cTn>
                              </p:par>
                            </p:childTnLst>
                          </p:cTn>
                        </p:par>
                        <p:par>
                          <p:cTn id="420" fill="hold">
                            <p:stCondLst>
                              <p:cond delay="15500"/>
                            </p:stCondLst>
                            <p:childTnLst>
                              <p:par>
                                <p:cTn id="421" presetID="14" presetClass="exit" presetSubtype="10" fill="hold" nodeType="afterEffect">
                                  <p:stCondLst>
                                    <p:cond delay="0"/>
                                  </p:stCondLst>
                                  <p:childTnLst>
                                    <p:animEffect transition="out" filter="randombar(horizontal)">
                                      <p:cBhvr>
                                        <p:cTn id="422" dur="500"/>
                                        <p:tgtEl>
                                          <p:spTgt spid="83"/>
                                        </p:tgtEl>
                                      </p:cBhvr>
                                    </p:animEffect>
                                    <p:set>
                                      <p:cBhvr>
                                        <p:cTn id="423" dur="1" fill="hold">
                                          <p:stCondLst>
                                            <p:cond delay="499"/>
                                          </p:stCondLst>
                                        </p:cTn>
                                        <p:tgtEl>
                                          <p:spTgt spid="83"/>
                                        </p:tgtEl>
                                        <p:attrNameLst>
                                          <p:attrName>style.visibility</p:attrName>
                                        </p:attrNameLst>
                                      </p:cBhvr>
                                      <p:to>
                                        <p:strVal val="hidden"/>
                                      </p:to>
                                    </p:set>
                                  </p:childTnLst>
                                </p:cTn>
                              </p:par>
                            </p:childTnLst>
                          </p:cTn>
                        </p:par>
                        <p:par>
                          <p:cTn id="424" fill="hold">
                            <p:stCondLst>
                              <p:cond delay="16000"/>
                            </p:stCondLst>
                            <p:childTnLst>
                              <p:par>
                                <p:cTn id="425" presetID="14" presetClass="exit" presetSubtype="10" fill="hold" nodeType="afterEffect">
                                  <p:stCondLst>
                                    <p:cond delay="0"/>
                                  </p:stCondLst>
                                  <p:childTnLst>
                                    <p:animEffect transition="out" filter="randombar(horizontal)">
                                      <p:cBhvr>
                                        <p:cTn id="426" dur="500"/>
                                        <p:tgtEl>
                                          <p:spTgt spid="82"/>
                                        </p:tgtEl>
                                      </p:cBhvr>
                                    </p:animEffect>
                                    <p:set>
                                      <p:cBhvr>
                                        <p:cTn id="427" dur="1" fill="hold">
                                          <p:stCondLst>
                                            <p:cond delay="499"/>
                                          </p:stCondLst>
                                        </p:cTn>
                                        <p:tgtEl>
                                          <p:spTgt spid="82"/>
                                        </p:tgtEl>
                                        <p:attrNameLst>
                                          <p:attrName>style.visibility</p:attrName>
                                        </p:attrNameLst>
                                      </p:cBhvr>
                                      <p:to>
                                        <p:strVal val="hidden"/>
                                      </p:to>
                                    </p:set>
                                  </p:childTnLst>
                                </p:cTn>
                              </p:par>
                            </p:childTnLst>
                          </p:cTn>
                        </p:par>
                        <p:par>
                          <p:cTn id="428" fill="hold">
                            <p:stCondLst>
                              <p:cond delay="16500"/>
                            </p:stCondLst>
                            <p:childTnLst>
                              <p:par>
                                <p:cTn id="429" presetID="14" presetClass="exit" presetSubtype="10" fill="hold" nodeType="afterEffect">
                                  <p:stCondLst>
                                    <p:cond delay="0"/>
                                  </p:stCondLst>
                                  <p:childTnLst>
                                    <p:animEffect transition="out" filter="randombar(horizontal)">
                                      <p:cBhvr>
                                        <p:cTn id="430" dur="500"/>
                                        <p:tgtEl>
                                          <p:spTgt spid="80"/>
                                        </p:tgtEl>
                                      </p:cBhvr>
                                    </p:animEffect>
                                    <p:set>
                                      <p:cBhvr>
                                        <p:cTn id="431" dur="1" fill="hold">
                                          <p:stCondLst>
                                            <p:cond delay="499"/>
                                          </p:stCondLst>
                                        </p:cTn>
                                        <p:tgtEl>
                                          <p:spTgt spid="80"/>
                                        </p:tgtEl>
                                        <p:attrNameLst>
                                          <p:attrName>style.visibility</p:attrName>
                                        </p:attrNameLst>
                                      </p:cBhvr>
                                      <p:to>
                                        <p:strVal val="hidden"/>
                                      </p:to>
                                    </p:set>
                                  </p:childTnLst>
                                </p:cTn>
                              </p:par>
                            </p:childTnLst>
                          </p:cTn>
                        </p:par>
                        <p:par>
                          <p:cTn id="432" fill="hold">
                            <p:stCondLst>
                              <p:cond delay="17000"/>
                            </p:stCondLst>
                            <p:childTnLst>
                              <p:par>
                                <p:cTn id="433" presetID="14" presetClass="exit" presetSubtype="10" fill="hold" nodeType="afterEffect">
                                  <p:stCondLst>
                                    <p:cond delay="0"/>
                                  </p:stCondLst>
                                  <p:childTnLst>
                                    <p:animEffect transition="out" filter="randombar(horizontal)">
                                      <p:cBhvr>
                                        <p:cTn id="434" dur="500"/>
                                        <p:tgtEl>
                                          <p:spTgt spid="81"/>
                                        </p:tgtEl>
                                      </p:cBhvr>
                                    </p:animEffect>
                                    <p:set>
                                      <p:cBhvr>
                                        <p:cTn id="435" dur="1" fill="hold">
                                          <p:stCondLst>
                                            <p:cond delay="499"/>
                                          </p:stCondLst>
                                        </p:cTn>
                                        <p:tgtEl>
                                          <p:spTgt spid="81"/>
                                        </p:tgtEl>
                                        <p:attrNameLst>
                                          <p:attrName>style.visibility</p:attrName>
                                        </p:attrNameLst>
                                      </p:cBhvr>
                                      <p:to>
                                        <p:strVal val="hidden"/>
                                      </p:to>
                                    </p:set>
                                  </p:childTnLst>
                                </p:cTn>
                              </p:par>
                            </p:childTnLst>
                          </p:cTn>
                        </p:par>
                        <p:par>
                          <p:cTn id="436" fill="hold">
                            <p:stCondLst>
                              <p:cond delay="17500"/>
                            </p:stCondLst>
                            <p:childTnLst>
                              <p:par>
                                <p:cTn id="437" presetID="14" presetClass="exit" presetSubtype="10" fill="hold" nodeType="afterEffect">
                                  <p:stCondLst>
                                    <p:cond delay="0"/>
                                  </p:stCondLst>
                                  <p:childTnLst>
                                    <p:animEffect transition="out" filter="randombar(horizontal)">
                                      <p:cBhvr>
                                        <p:cTn id="438" dur="500"/>
                                        <p:tgtEl>
                                          <p:spTgt spid="67"/>
                                        </p:tgtEl>
                                      </p:cBhvr>
                                    </p:animEffect>
                                    <p:set>
                                      <p:cBhvr>
                                        <p:cTn id="439" dur="1" fill="hold">
                                          <p:stCondLst>
                                            <p:cond delay="499"/>
                                          </p:stCondLst>
                                        </p:cTn>
                                        <p:tgtEl>
                                          <p:spTgt spid="67"/>
                                        </p:tgtEl>
                                        <p:attrNameLst>
                                          <p:attrName>style.visibility</p:attrName>
                                        </p:attrNameLst>
                                      </p:cBhvr>
                                      <p:to>
                                        <p:strVal val="hidden"/>
                                      </p:to>
                                    </p:set>
                                  </p:childTnLst>
                                </p:cTn>
                              </p:par>
                            </p:childTnLst>
                          </p:cTn>
                        </p:par>
                        <p:par>
                          <p:cTn id="440" fill="hold">
                            <p:stCondLst>
                              <p:cond delay="18000"/>
                            </p:stCondLst>
                            <p:childTnLst>
                              <p:par>
                                <p:cTn id="441" presetID="14" presetClass="exit" presetSubtype="10" fill="hold" nodeType="afterEffect">
                                  <p:stCondLst>
                                    <p:cond delay="0"/>
                                  </p:stCondLst>
                                  <p:childTnLst>
                                    <p:animEffect transition="out" filter="randombar(horizontal)">
                                      <p:cBhvr>
                                        <p:cTn id="442" dur="500"/>
                                        <p:tgtEl>
                                          <p:spTgt spid="33"/>
                                        </p:tgtEl>
                                      </p:cBhvr>
                                    </p:animEffect>
                                    <p:set>
                                      <p:cBhvr>
                                        <p:cTn id="443" dur="1" fill="hold">
                                          <p:stCondLst>
                                            <p:cond delay="499"/>
                                          </p:stCondLst>
                                        </p:cTn>
                                        <p:tgtEl>
                                          <p:spTgt spid="33"/>
                                        </p:tgtEl>
                                        <p:attrNameLst>
                                          <p:attrName>style.visibility</p:attrName>
                                        </p:attrNameLst>
                                      </p:cBhvr>
                                      <p:to>
                                        <p:strVal val="hidden"/>
                                      </p:to>
                                    </p:set>
                                  </p:childTnLst>
                                </p:cTn>
                              </p:par>
                            </p:childTnLst>
                          </p:cTn>
                        </p:par>
                        <p:par>
                          <p:cTn id="444" fill="hold">
                            <p:stCondLst>
                              <p:cond delay="18500"/>
                            </p:stCondLst>
                            <p:childTnLst>
                              <p:par>
                                <p:cTn id="445" presetID="14" presetClass="exit" presetSubtype="10" fill="hold" nodeType="afterEffect">
                                  <p:stCondLst>
                                    <p:cond delay="0"/>
                                  </p:stCondLst>
                                  <p:childTnLst>
                                    <p:animEffect transition="out" filter="randombar(horizontal)">
                                      <p:cBhvr>
                                        <p:cTn id="446" dur="500"/>
                                        <p:tgtEl>
                                          <p:spTgt spid="65"/>
                                        </p:tgtEl>
                                      </p:cBhvr>
                                    </p:animEffect>
                                    <p:set>
                                      <p:cBhvr>
                                        <p:cTn id="447" dur="1" fill="hold">
                                          <p:stCondLst>
                                            <p:cond delay="499"/>
                                          </p:stCondLst>
                                        </p:cTn>
                                        <p:tgtEl>
                                          <p:spTgt spid="65"/>
                                        </p:tgtEl>
                                        <p:attrNameLst>
                                          <p:attrName>style.visibility</p:attrName>
                                        </p:attrNameLst>
                                      </p:cBhvr>
                                      <p:to>
                                        <p:strVal val="hidden"/>
                                      </p:to>
                                    </p:set>
                                  </p:childTnLst>
                                </p:cTn>
                              </p:par>
                            </p:childTnLst>
                          </p:cTn>
                        </p:par>
                        <p:par>
                          <p:cTn id="448" fill="hold">
                            <p:stCondLst>
                              <p:cond delay="19000"/>
                            </p:stCondLst>
                            <p:childTnLst>
                              <p:par>
                                <p:cTn id="449" presetID="14" presetClass="exit" presetSubtype="10" fill="hold" nodeType="afterEffect">
                                  <p:stCondLst>
                                    <p:cond delay="0"/>
                                  </p:stCondLst>
                                  <p:childTnLst>
                                    <p:animEffect transition="out" filter="randombar(horizontal)">
                                      <p:cBhvr>
                                        <p:cTn id="450" dur="500"/>
                                        <p:tgtEl>
                                          <p:spTgt spid="59"/>
                                        </p:tgtEl>
                                      </p:cBhvr>
                                    </p:animEffect>
                                    <p:set>
                                      <p:cBhvr>
                                        <p:cTn id="451" dur="1" fill="hold">
                                          <p:stCondLst>
                                            <p:cond delay="499"/>
                                          </p:stCondLst>
                                        </p:cTn>
                                        <p:tgtEl>
                                          <p:spTgt spid="59"/>
                                        </p:tgtEl>
                                        <p:attrNameLst>
                                          <p:attrName>style.visibility</p:attrName>
                                        </p:attrNameLst>
                                      </p:cBhvr>
                                      <p:to>
                                        <p:strVal val="hidden"/>
                                      </p:to>
                                    </p:set>
                                  </p:childTnLst>
                                </p:cTn>
                              </p:par>
                            </p:childTnLst>
                          </p:cTn>
                        </p:par>
                        <p:par>
                          <p:cTn id="452" fill="hold">
                            <p:stCondLst>
                              <p:cond delay="19500"/>
                            </p:stCondLst>
                            <p:childTnLst>
                              <p:par>
                                <p:cTn id="453" presetID="14" presetClass="exit" presetSubtype="10" fill="hold" nodeType="afterEffect">
                                  <p:stCondLst>
                                    <p:cond delay="0"/>
                                  </p:stCondLst>
                                  <p:childTnLst>
                                    <p:animEffect transition="out" filter="randombar(horizontal)">
                                      <p:cBhvr>
                                        <p:cTn id="454" dur="500"/>
                                        <p:tgtEl>
                                          <p:spTgt spid="69"/>
                                        </p:tgtEl>
                                      </p:cBhvr>
                                    </p:animEffect>
                                    <p:set>
                                      <p:cBhvr>
                                        <p:cTn id="455" dur="1" fill="hold">
                                          <p:stCondLst>
                                            <p:cond delay="499"/>
                                          </p:stCondLst>
                                        </p:cTn>
                                        <p:tgtEl>
                                          <p:spTgt spid="69"/>
                                        </p:tgtEl>
                                        <p:attrNameLst>
                                          <p:attrName>style.visibility</p:attrName>
                                        </p:attrNameLst>
                                      </p:cBhvr>
                                      <p:to>
                                        <p:strVal val="hidden"/>
                                      </p:to>
                                    </p:set>
                                  </p:childTnLst>
                                </p:cTn>
                              </p:par>
                            </p:childTnLst>
                          </p:cTn>
                        </p:par>
                        <p:par>
                          <p:cTn id="456" fill="hold">
                            <p:stCondLst>
                              <p:cond delay="20000"/>
                            </p:stCondLst>
                            <p:childTnLst>
                              <p:par>
                                <p:cTn id="457" presetID="14" presetClass="exit" presetSubtype="10" fill="hold" nodeType="afterEffect">
                                  <p:stCondLst>
                                    <p:cond delay="0"/>
                                  </p:stCondLst>
                                  <p:childTnLst>
                                    <p:animEffect transition="out" filter="randombar(horizontal)">
                                      <p:cBhvr>
                                        <p:cTn id="458" dur="500"/>
                                        <p:tgtEl>
                                          <p:spTgt spid="70"/>
                                        </p:tgtEl>
                                      </p:cBhvr>
                                    </p:animEffect>
                                    <p:set>
                                      <p:cBhvr>
                                        <p:cTn id="459" dur="1" fill="hold">
                                          <p:stCondLst>
                                            <p:cond delay="499"/>
                                          </p:stCondLst>
                                        </p:cTn>
                                        <p:tgtEl>
                                          <p:spTgt spid="70"/>
                                        </p:tgtEl>
                                        <p:attrNameLst>
                                          <p:attrName>style.visibility</p:attrName>
                                        </p:attrNameLst>
                                      </p:cBhvr>
                                      <p:to>
                                        <p:strVal val="hidden"/>
                                      </p:to>
                                    </p:set>
                                  </p:childTnLst>
                                </p:cTn>
                              </p:par>
                            </p:childTnLst>
                          </p:cTn>
                        </p:par>
                        <p:par>
                          <p:cTn id="460" fill="hold">
                            <p:stCondLst>
                              <p:cond delay="20500"/>
                            </p:stCondLst>
                            <p:childTnLst>
                              <p:par>
                                <p:cTn id="461" presetID="14" presetClass="exit" presetSubtype="10" fill="hold" nodeType="afterEffect">
                                  <p:stCondLst>
                                    <p:cond delay="0"/>
                                  </p:stCondLst>
                                  <p:childTnLst>
                                    <p:animEffect transition="out" filter="randombar(horizontal)">
                                      <p:cBhvr>
                                        <p:cTn id="462" dur="500"/>
                                        <p:tgtEl>
                                          <p:spTgt spid="46"/>
                                        </p:tgtEl>
                                      </p:cBhvr>
                                    </p:animEffect>
                                    <p:set>
                                      <p:cBhvr>
                                        <p:cTn id="463" dur="1" fill="hold">
                                          <p:stCondLst>
                                            <p:cond delay="499"/>
                                          </p:stCondLst>
                                        </p:cTn>
                                        <p:tgtEl>
                                          <p:spTgt spid="46"/>
                                        </p:tgtEl>
                                        <p:attrNameLst>
                                          <p:attrName>style.visibility</p:attrName>
                                        </p:attrNameLst>
                                      </p:cBhvr>
                                      <p:to>
                                        <p:strVal val="hidden"/>
                                      </p:to>
                                    </p:set>
                                  </p:childTnLst>
                                </p:cTn>
                              </p:par>
                            </p:childTnLst>
                          </p:cTn>
                        </p:par>
                        <p:par>
                          <p:cTn id="464" fill="hold">
                            <p:stCondLst>
                              <p:cond delay="21000"/>
                            </p:stCondLst>
                            <p:childTnLst>
                              <p:par>
                                <p:cTn id="465" presetID="14" presetClass="exit" presetSubtype="10" fill="hold" nodeType="afterEffect">
                                  <p:stCondLst>
                                    <p:cond delay="0"/>
                                  </p:stCondLst>
                                  <p:childTnLst>
                                    <p:animEffect transition="out" filter="randombar(horizontal)">
                                      <p:cBhvr>
                                        <p:cTn id="466" dur="500"/>
                                        <p:tgtEl>
                                          <p:spTgt spid="98"/>
                                        </p:tgtEl>
                                      </p:cBhvr>
                                    </p:animEffect>
                                    <p:set>
                                      <p:cBhvr>
                                        <p:cTn id="467" dur="1" fill="hold">
                                          <p:stCondLst>
                                            <p:cond delay="499"/>
                                          </p:stCondLst>
                                        </p:cTn>
                                        <p:tgtEl>
                                          <p:spTgt spid="98"/>
                                        </p:tgtEl>
                                        <p:attrNameLst>
                                          <p:attrName>style.visibility</p:attrName>
                                        </p:attrNameLst>
                                      </p:cBhvr>
                                      <p:to>
                                        <p:strVal val="hidden"/>
                                      </p:to>
                                    </p:set>
                                  </p:childTnLst>
                                </p:cTn>
                              </p:par>
                            </p:childTnLst>
                          </p:cTn>
                        </p:par>
                        <p:par>
                          <p:cTn id="468" fill="hold">
                            <p:stCondLst>
                              <p:cond delay="21500"/>
                            </p:stCondLst>
                            <p:childTnLst>
                              <p:par>
                                <p:cTn id="469" presetID="14" presetClass="exit" presetSubtype="10" fill="hold" nodeType="afterEffect">
                                  <p:stCondLst>
                                    <p:cond delay="0"/>
                                  </p:stCondLst>
                                  <p:childTnLst>
                                    <p:animEffect transition="out" filter="randombar(horizontal)">
                                      <p:cBhvr>
                                        <p:cTn id="470" dur="500"/>
                                        <p:tgtEl>
                                          <p:spTgt spid="100"/>
                                        </p:tgtEl>
                                      </p:cBhvr>
                                    </p:animEffect>
                                    <p:set>
                                      <p:cBhvr>
                                        <p:cTn id="471" dur="1" fill="hold">
                                          <p:stCondLst>
                                            <p:cond delay="499"/>
                                          </p:stCondLst>
                                        </p:cTn>
                                        <p:tgtEl>
                                          <p:spTgt spid="100"/>
                                        </p:tgtEl>
                                        <p:attrNameLst>
                                          <p:attrName>style.visibility</p:attrName>
                                        </p:attrNameLst>
                                      </p:cBhvr>
                                      <p:to>
                                        <p:strVal val="hidden"/>
                                      </p:to>
                                    </p:set>
                                  </p:childTnLst>
                                </p:cTn>
                              </p:par>
                            </p:childTnLst>
                          </p:cTn>
                        </p:par>
                        <p:par>
                          <p:cTn id="472" fill="hold">
                            <p:stCondLst>
                              <p:cond delay="22000"/>
                            </p:stCondLst>
                            <p:childTnLst>
                              <p:par>
                                <p:cTn id="473" presetID="14" presetClass="exit" presetSubtype="10" fill="hold" nodeType="afterEffect">
                                  <p:stCondLst>
                                    <p:cond delay="0"/>
                                  </p:stCondLst>
                                  <p:childTnLst>
                                    <p:animEffect transition="out" filter="randombar(horizontal)">
                                      <p:cBhvr>
                                        <p:cTn id="474" dur="500"/>
                                        <p:tgtEl>
                                          <p:spTgt spid="99"/>
                                        </p:tgtEl>
                                      </p:cBhvr>
                                    </p:animEffect>
                                    <p:set>
                                      <p:cBhvr>
                                        <p:cTn id="475" dur="1" fill="hold">
                                          <p:stCondLst>
                                            <p:cond delay="499"/>
                                          </p:stCondLst>
                                        </p:cTn>
                                        <p:tgtEl>
                                          <p:spTgt spid="99"/>
                                        </p:tgtEl>
                                        <p:attrNameLst>
                                          <p:attrName>style.visibility</p:attrName>
                                        </p:attrNameLst>
                                      </p:cBhvr>
                                      <p:to>
                                        <p:strVal val="hidden"/>
                                      </p:to>
                                    </p:set>
                                  </p:childTnLst>
                                </p:cTn>
                              </p:par>
                            </p:childTnLst>
                          </p:cTn>
                        </p:par>
                        <p:par>
                          <p:cTn id="476" fill="hold">
                            <p:stCondLst>
                              <p:cond delay="22500"/>
                            </p:stCondLst>
                            <p:childTnLst>
                              <p:par>
                                <p:cTn id="477" presetID="14" presetClass="exit" presetSubtype="10" fill="hold" nodeType="afterEffect">
                                  <p:stCondLst>
                                    <p:cond delay="0"/>
                                  </p:stCondLst>
                                  <p:childTnLst>
                                    <p:animEffect transition="out" filter="randombar(horizontal)">
                                      <p:cBhvr>
                                        <p:cTn id="478" dur="500"/>
                                        <p:tgtEl>
                                          <p:spTgt spid="60"/>
                                        </p:tgtEl>
                                      </p:cBhvr>
                                    </p:animEffect>
                                    <p:set>
                                      <p:cBhvr>
                                        <p:cTn id="479" dur="1" fill="hold">
                                          <p:stCondLst>
                                            <p:cond delay="499"/>
                                          </p:stCondLst>
                                        </p:cTn>
                                        <p:tgtEl>
                                          <p:spTgt spid="60"/>
                                        </p:tgtEl>
                                        <p:attrNameLst>
                                          <p:attrName>style.visibility</p:attrName>
                                        </p:attrNameLst>
                                      </p:cBhvr>
                                      <p:to>
                                        <p:strVal val="hidden"/>
                                      </p:to>
                                    </p:set>
                                  </p:childTnLst>
                                </p:cTn>
                              </p:par>
                            </p:childTnLst>
                          </p:cTn>
                        </p:par>
                        <p:par>
                          <p:cTn id="480" fill="hold">
                            <p:stCondLst>
                              <p:cond delay="23000"/>
                            </p:stCondLst>
                            <p:childTnLst>
                              <p:par>
                                <p:cTn id="481" presetID="14" presetClass="exit" presetSubtype="10" fill="hold" nodeType="afterEffect">
                                  <p:stCondLst>
                                    <p:cond delay="0"/>
                                  </p:stCondLst>
                                  <p:childTnLst>
                                    <p:animEffect transition="out" filter="randombar(horizontal)">
                                      <p:cBhvr>
                                        <p:cTn id="482" dur="500"/>
                                        <p:tgtEl>
                                          <p:spTgt spid="63"/>
                                        </p:tgtEl>
                                      </p:cBhvr>
                                    </p:animEffect>
                                    <p:set>
                                      <p:cBhvr>
                                        <p:cTn id="483" dur="1" fill="hold">
                                          <p:stCondLst>
                                            <p:cond delay="499"/>
                                          </p:stCondLst>
                                        </p:cTn>
                                        <p:tgtEl>
                                          <p:spTgt spid="63"/>
                                        </p:tgtEl>
                                        <p:attrNameLst>
                                          <p:attrName>style.visibility</p:attrName>
                                        </p:attrNameLst>
                                      </p:cBhvr>
                                      <p:to>
                                        <p:strVal val="hidden"/>
                                      </p:to>
                                    </p:set>
                                  </p:childTnLst>
                                </p:cTn>
                              </p:par>
                            </p:childTnLst>
                          </p:cTn>
                        </p:par>
                        <p:par>
                          <p:cTn id="484" fill="hold">
                            <p:stCondLst>
                              <p:cond delay="23500"/>
                            </p:stCondLst>
                            <p:childTnLst>
                              <p:par>
                                <p:cTn id="485" presetID="14" presetClass="exit" presetSubtype="10" fill="hold" nodeType="afterEffect">
                                  <p:stCondLst>
                                    <p:cond delay="0"/>
                                  </p:stCondLst>
                                  <p:childTnLst>
                                    <p:animEffect transition="out" filter="randombar(horizontal)">
                                      <p:cBhvr>
                                        <p:cTn id="486" dur="500"/>
                                        <p:tgtEl>
                                          <p:spTgt spid="89"/>
                                        </p:tgtEl>
                                      </p:cBhvr>
                                    </p:animEffect>
                                    <p:set>
                                      <p:cBhvr>
                                        <p:cTn id="487" dur="1" fill="hold">
                                          <p:stCondLst>
                                            <p:cond delay="499"/>
                                          </p:stCondLst>
                                        </p:cTn>
                                        <p:tgtEl>
                                          <p:spTgt spid="89"/>
                                        </p:tgtEl>
                                        <p:attrNameLst>
                                          <p:attrName>style.visibility</p:attrName>
                                        </p:attrNameLst>
                                      </p:cBhvr>
                                      <p:to>
                                        <p:strVal val="hidden"/>
                                      </p:to>
                                    </p:set>
                                  </p:childTnLst>
                                </p:cTn>
                              </p:par>
                            </p:childTnLst>
                          </p:cTn>
                        </p:par>
                        <p:par>
                          <p:cTn id="488" fill="hold">
                            <p:stCondLst>
                              <p:cond delay="24000"/>
                            </p:stCondLst>
                            <p:childTnLst>
                              <p:par>
                                <p:cTn id="489" presetID="14" presetClass="exit" presetSubtype="10" fill="hold" nodeType="afterEffect">
                                  <p:stCondLst>
                                    <p:cond delay="0"/>
                                  </p:stCondLst>
                                  <p:childTnLst>
                                    <p:animEffect transition="out" filter="randombar(horizontal)">
                                      <p:cBhvr>
                                        <p:cTn id="490" dur="500"/>
                                        <p:tgtEl>
                                          <p:spTgt spid="47"/>
                                        </p:tgtEl>
                                      </p:cBhvr>
                                    </p:animEffect>
                                    <p:set>
                                      <p:cBhvr>
                                        <p:cTn id="491" dur="1" fill="hold">
                                          <p:stCondLst>
                                            <p:cond delay="499"/>
                                          </p:stCondLst>
                                        </p:cTn>
                                        <p:tgtEl>
                                          <p:spTgt spid="47"/>
                                        </p:tgtEl>
                                        <p:attrNameLst>
                                          <p:attrName>style.visibility</p:attrName>
                                        </p:attrNameLst>
                                      </p:cBhvr>
                                      <p:to>
                                        <p:strVal val="hidden"/>
                                      </p:to>
                                    </p:set>
                                  </p:childTnLst>
                                </p:cTn>
                              </p:par>
                            </p:childTnLst>
                          </p:cTn>
                        </p:par>
                        <p:par>
                          <p:cTn id="492" fill="hold">
                            <p:stCondLst>
                              <p:cond delay="24500"/>
                            </p:stCondLst>
                            <p:childTnLst>
                              <p:par>
                                <p:cTn id="493" presetID="14" presetClass="exit" presetSubtype="10" fill="hold" nodeType="afterEffect">
                                  <p:stCondLst>
                                    <p:cond delay="0"/>
                                  </p:stCondLst>
                                  <p:childTnLst>
                                    <p:animEffect transition="out" filter="randombar(horizontal)">
                                      <p:cBhvr>
                                        <p:cTn id="494" dur="500"/>
                                        <p:tgtEl>
                                          <p:spTgt spid="26"/>
                                        </p:tgtEl>
                                      </p:cBhvr>
                                    </p:animEffect>
                                    <p:set>
                                      <p:cBhvr>
                                        <p:cTn id="495" dur="1" fill="hold">
                                          <p:stCondLst>
                                            <p:cond delay="499"/>
                                          </p:stCondLst>
                                        </p:cTn>
                                        <p:tgtEl>
                                          <p:spTgt spid="26"/>
                                        </p:tgtEl>
                                        <p:attrNameLst>
                                          <p:attrName>style.visibility</p:attrName>
                                        </p:attrNameLst>
                                      </p:cBhvr>
                                      <p:to>
                                        <p:strVal val="hidden"/>
                                      </p:to>
                                    </p:set>
                                  </p:childTnLst>
                                </p:cTn>
                              </p:par>
                            </p:childTnLst>
                          </p:cTn>
                        </p:par>
                        <p:par>
                          <p:cTn id="496" fill="hold">
                            <p:stCondLst>
                              <p:cond delay="25000"/>
                            </p:stCondLst>
                            <p:childTnLst>
                              <p:par>
                                <p:cTn id="497" presetID="14" presetClass="exit" presetSubtype="10" fill="hold" nodeType="afterEffect">
                                  <p:stCondLst>
                                    <p:cond delay="0"/>
                                  </p:stCondLst>
                                  <p:childTnLst>
                                    <p:animEffect transition="out" filter="randombar(horizontal)">
                                      <p:cBhvr>
                                        <p:cTn id="498" dur="500"/>
                                        <p:tgtEl>
                                          <p:spTgt spid="27"/>
                                        </p:tgtEl>
                                      </p:cBhvr>
                                    </p:animEffect>
                                    <p:set>
                                      <p:cBhvr>
                                        <p:cTn id="499" dur="1" fill="hold">
                                          <p:stCondLst>
                                            <p:cond delay="499"/>
                                          </p:stCondLst>
                                        </p:cTn>
                                        <p:tgtEl>
                                          <p:spTgt spid="27"/>
                                        </p:tgtEl>
                                        <p:attrNameLst>
                                          <p:attrName>style.visibility</p:attrName>
                                        </p:attrNameLst>
                                      </p:cBhvr>
                                      <p:to>
                                        <p:strVal val="hidden"/>
                                      </p:to>
                                    </p:set>
                                  </p:childTnLst>
                                </p:cTn>
                              </p:par>
                            </p:childTnLst>
                          </p:cTn>
                        </p:par>
                        <p:par>
                          <p:cTn id="500" fill="hold">
                            <p:stCondLst>
                              <p:cond delay="25500"/>
                            </p:stCondLst>
                            <p:childTnLst>
                              <p:par>
                                <p:cTn id="501" presetID="14" presetClass="exit" presetSubtype="10" fill="hold" grpId="1" nodeType="afterEffect">
                                  <p:stCondLst>
                                    <p:cond delay="0"/>
                                  </p:stCondLst>
                                  <p:childTnLst>
                                    <p:animEffect transition="out" filter="randombar(horizontal)">
                                      <p:cBhvr>
                                        <p:cTn id="502" dur="500"/>
                                        <p:tgtEl>
                                          <p:spTgt spid="3"/>
                                        </p:tgtEl>
                                      </p:cBhvr>
                                    </p:animEffect>
                                    <p:set>
                                      <p:cBhvr>
                                        <p:cTn id="503" dur="1" fill="hold">
                                          <p:stCondLst>
                                            <p:cond delay="499"/>
                                          </p:stCondLst>
                                        </p:cTn>
                                        <p:tgtEl>
                                          <p:spTgt spid="3"/>
                                        </p:tgtEl>
                                        <p:attrNameLst>
                                          <p:attrName>style.visibility</p:attrName>
                                        </p:attrNameLst>
                                      </p:cBhvr>
                                      <p:to>
                                        <p:strVal val="hidden"/>
                                      </p:to>
                                    </p:set>
                                  </p:childTnLst>
                                </p:cTn>
                              </p:par>
                            </p:childTnLst>
                          </p:cTn>
                        </p:par>
                        <p:par>
                          <p:cTn id="504" fill="hold">
                            <p:stCondLst>
                              <p:cond delay="26000"/>
                            </p:stCondLst>
                            <p:childTnLst>
                              <p:par>
                                <p:cTn id="505" presetID="14" presetClass="exit" presetSubtype="10" fill="hold" grpId="1" nodeType="afterEffect">
                                  <p:stCondLst>
                                    <p:cond delay="0"/>
                                  </p:stCondLst>
                                  <p:childTnLst>
                                    <p:animEffect transition="out" filter="randombar(horizontal)">
                                      <p:cBhvr>
                                        <p:cTn id="506" dur="500"/>
                                        <p:tgtEl>
                                          <p:spTgt spid="34"/>
                                        </p:tgtEl>
                                      </p:cBhvr>
                                    </p:animEffect>
                                    <p:set>
                                      <p:cBhvr>
                                        <p:cTn id="507" dur="1" fill="hold">
                                          <p:stCondLst>
                                            <p:cond delay="499"/>
                                          </p:stCondLst>
                                        </p:cTn>
                                        <p:tgtEl>
                                          <p:spTgt spid="34"/>
                                        </p:tgtEl>
                                        <p:attrNameLst>
                                          <p:attrName>style.visibility</p:attrName>
                                        </p:attrNameLst>
                                      </p:cBhvr>
                                      <p:to>
                                        <p:strVal val="hidden"/>
                                      </p:to>
                                    </p:set>
                                  </p:childTnLst>
                                </p:cTn>
                              </p:par>
                            </p:childTnLst>
                          </p:cTn>
                        </p:par>
                        <p:par>
                          <p:cTn id="508" fill="hold">
                            <p:stCondLst>
                              <p:cond delay="26500"/>
                            </p:stCondLst>
                            <p:childTnLst>
                              <p:par>
                                <p:cTn id="509" presetID="14" presetClass="exit" presetSubtype="10" fill="hold" nodeType="afterEffect">
                                  <p:stCondLst>
                                    <p:cond delay="0"/>
                                  </p:stCondLst>
                                  <p:childTnLst>
                                    <p:animEffect transition="out" filter="randombar(horizontal)">
                                      <p:cBhvr>
                                        <p:cTn id="510" dur="500"/>
                                        <p:tgtEl>
                                          <p:spTgt spid="19"/>
                                        </p:tgtEl>
                                      </p:cBhvr>
                                    </p:animEffect>
                                    <p:set>
                                      <p:cBhvr>
                                        <p:cTn id="511" dur="1" fill="hold">
                                          <p:stCondLst>
                                            <p:cond delay="499"/>
                                          </p:stCondLst>
                                        </p:cTn>
                                        <p:tgtEl>
                                          <p:spTgt spid="19"/>
                                        </p:tgtEl>
                                        <p:attrNameLst>
                                          <p:attrName>style.visibility</p:attrName>
                                        </p:attrNameLst>
                                      </p:cBhvr>
                                      <p:to>
                                        <p:strVal val="hidden"/>
                                      </p:to>
                                    </p:set>
                                  </p:childTnLst>
                                </p:cTn>
                              </p:par>
                            </p:childTnLst>
                          </p:cTn>
                        </p:par>
                        <p:par>
                          <p:cTn id="512" fill="hold">
                            <p:stCondLst>
                              <p:cond delay="27000"/>
                            </p:stCondLst>
                            <p:childTnLst>
                              <p:par>
                                <p:cTn id="513" presetID="14" presetClass="exit" presetSubtype="10" fill="hold" nodeType="afterEffect">
                                  <p:stCondLst>
                                    <p:cond delay="0"/>
                                  </p:stCondLst>
                                  <p:childTnLst>
                                    <p:animEffect transition="out" filter="randombar(horizontal)">
                                      <p:cBhvr>
                                        <p:cTn id="514" dur="500"/>
                                        <p:tgtEl>
                                          <p:spTgt spid="20"/>
                                        </p:tgtEl>
                                      </p:cBhvr>
                                    </p:animEffect>
                                    <p:set>
                                      <p:cBhvr>
                                        <p:cTn id="515" dur="1" fill="hold">
                                          <p:stCondLst>
                                            <p:cond delay="499"/>
                                          </p:stCondLst>
                                        </p:cTn>
                                        <p:tgtEl>
                                          <p:spTgt spid="20"/>
                                        </p:tgtEl>
                                        <p:attrNameLst>
                                          <p:attrName>style.visibility</p:attrName>
                                        </p:attrNameLst>
                                      </p:cBhvr>
                                      <p:to>
                                        <p:strVal val="hidden"/>
                                      </p:to>
                                    </p:set>
                                  </p:childTnLst>
                                </p:cTn>
                              </p:par>
                            </p:childTnLst>
                          </p:cTn>
                        </p:par>
                        <p:par>
                          <p:cTn id="516" fill="hold">
                            <p:stCondLst>
                              <p:cond delay="27500"/>
                            </p:stCondLst>
                            <p:childTnLst>
                              <p:par>
                                <p:cTn id="517" presetID="14" presetClass="exit" presetSubtype="10" fill="hold" nodeType="afterEffect">
                                  <p:stCondLst>
                                    <p:cond delay="0"/>
                                  </p:stCondLst>
                                  <p:childTnLst>
                                    <p:animEffect transition="out" filter="randombar(horizontal)">
                                      <p:cBhvr>
                                        <p:cTn id="518" dur="500"/>
                                        <p:tgtEl>
                                          <p:spTgt spid="21"/>
                                        </p:tgtEl>
                                      </p:cBhvr>
                                    </p:animEffect>
                                    <p:set>
                                      <p:cBhvr>
                                        <p:cTn id="519" dur="1" fill="hold">
                                          <p:stCondLst>
                                            <p:cond delay="499"/>
                                          </p:stCondLst>
                                        </p:cTn>
                                        <p:tgtEl>
                                          <p:spTgt spid="21"/>
                                        </p:tgtEl>
                                        <p:attrNameLst>
                                          <p:attrName>style.visibility</p:attrName>
                                        </p:attrNameLst>
                                      </p:cBhvr>
                                      <p:to>
                                        <p:strVal val="hidden"/>
                                      </p:to>
                                    </p:set>
                                  </p:childTnLst>
                                </p:cTn>
                              </p:par>
                            </p:childTnLst>
                          </p:cTn>
                        </p:par>
                        <p:par>
                          <p:cTn id="520" fill="hold">
                            <p:stCondLst>
                              <p:cond delay="28000"/>
                            </p:stCondLst>
                            <p:childTnLst>
                              <p:par>
                                <p:cTn id="521" presetID="14" presetClass="exit" presetSubtype="10" fill="hold" nodeType="afterEffect">
                                  <p:stCondLst>
                                    <p:cond delay="0"/>
                                  </p:stCondLst>
                                  <p:childTnLst>
                                    <p:animEffect transition="out" filter="randombar(horizontal)">
                                      <p:cBhvr>
                                        <p:cTn id="522" dur="500"/>
                                        <p:tgtEl>
                                          <p:spTgt spid="23"/>
                                        </p:tgtEl>
                                      </p:cBhvr>
                                    </p:animEffect>
                                    <p:set>
                                      <p:cBhvr>
                                        <p:cTn id="523" dur="1" fill="hold">
                                          <p:stCondLst>
                                            <p:cond delay="499"/>
                                          </p:stCondLst>
                                        </p:cTn>
                                        <p:tgtEl>
                                          <p:spTgt spid="23"/>
                                        </p:tgtEl>
                                        <p:attrNameLst>
                                          <p:attrName>style.visibility</p:attrName>
                                        </p:attrNameLst>
                                      </p:cBhvr>
                                      <p:to>
                                        <p:strVal val="hidden"/>
                                      </p:to>
                                    </p:set>
                                  </p:childTnLst>
                                </p:cTn>
                              </p:par>
                            </p:childTnLst>
                          </p:cTn>
                        </p:par>
                        <p:par>
                          <p:cTn id="524" fill="hold">
                            <p:stCondLst>
                              <p:cond delay="28500"/>
                            </p:stCondLst>
                            <p:childTnLst>
                              <p:par>
                                <p:cTn id="525" presetID="14" presetClass="exit" presetSubtype="10" fill="hold" nodeType="afterEffect">
                                  <p:stCondLst>
                                    <p:cond delay="0"/>
                                  </p:stCondLst>
                                  <p:childTnLst>
                                    <p:animEffect transition="out" filter="randombar(horizontal)">
                                      <p:cBhvr>
                                        <p:cTn id="526" dur="500"/>
                                        <p:tgtEl>
                                          <p:spTgt spid="24"/>
                                        </p:tgtEl>
                                      </p:cBhvr>
                                    </p:animEffect>
                                    <p:set>
                                      <p:cBhvr>
                                        <p:cTn id="527" dur="1" fill="hold">
                                          <p:stCondLst>
                                            <p:cond delay="499"/>
                                          </p:stCondLst>
                                        </p:cTn>
                                        <p:tgtEl>
                                          <p:spTgt spid="24"/>
                                        </p:tgtEl>
                                        <p:attrNameLst>
                                          <p:attrName>style.visibility</p:attrName>
                                        </p:attrNameLst>
                                      </p:cBhvr>
                                      <p:to>
                                        <p:strVal val="hidden"/>
                                      </p:to>
                                    </p:set>
                                  </p:childTnLst>
                                </p:cTn>
                              </p:par>
                            </p:childTnLst>
                          </p:cTn>
                        </p:par>
                        <p:par>
                          <p:cTn id="528" fill="hold">
                            <p:stCondLst>
                              <p:cond delay="29000"/>
                            </p:stCondLst>
                            <p:childTnLst>
                              <p:par>
                                <p:cTn id="529" presetID="14" presetClass="exit" presetSubtype="10" fill="hold" nodeType="afterEffect">
                                  <p:stCondLst>
                                    <p:cond delay="0"/>
                                  </p:stCondLst>
                                  <p:childTnLst>
                                    <p:animEffect transition="out" filter="randombar(horizontal)">
                                      <p:cBhvr>
                                        <p:cTn id="530" dur="500"/>
                                        <p:tgtEl>
                                          <p:spTgt spid="25"/>
                                        </p:tgtEl>
                                      </p:cBhvr>
                                    </p:animEffect>
                                    <p:set>
                                      <p:cBhvr>
                                        <p:cTn id="531" dur="1" fill="hold">
                                          <p:stCondLst>
                                            <p:cond delay="499"/>
                                          </p:stCondLst>
                                        </p:cTn>
                                        <p:tgtEl>
                                          <p:spTgt spid="25"/>
                                        </p:tgtEl>
                                        <p:attrNameLst>
                                          <p:attrName>style.visibility</p:attrName>
                                        </p:attrNameLst>
                                      </p:cBhvr>
                                      <p:to>
                                        <p:strVal val="hidden"/>
                                      </p:to>
                                    </p:set>
                                  </p:childTnLst>
                                </p:cTn>
                              </p:par>
                            </p:childTnLst>
                          </p:cTn>
                        </p:par>
                        <p:par>
                          <p:cTn id="532" fill="hold">
                            <p:stCondLst>
                              <p:cond delay="29500"/>
                            </p:stCondLst>
                            <p:childTnLst>
                              <p:par>
                                <p:cTn id="533" presetID="14" presetClass="exit" presetSubtype="10" fill="hold" nodeType="afterEffect">
                                  <p:stCondLst>
                                    <p:cond delay="0"/>
                                  </p:stCondLst>
                                  <p:childTnLst>
                                    <p:animEffect transition="out" filter="randombar(horizontal)">
                                      <p:cBhvr>
                                        <p:cTn id="534" dur="500"/>
                                        <p:tgtEl>
                                          <p:spTgt spid="28"/>
                                        </p:tgtEl>
                                      </p:cBhvr>
                                    </p:animEffect>
                                    <p:set>
                                      <p:cBhvr>
                                        <p:cTn id="535" dur="1" fill="hold">
                                          <p:stCondLst>
                                            <p:cond delay="499"/>
                                          </p:stCondLst>
                                        </p:cTn>
                                        <p:tgtEl>
                                          <p:spTgt spid="28"/>
                                        </p:tgtEl>
                                        <p:attrNameLst>
                                          <p:attrName>style.visibility</p:attrName>
                                        </p:attrNameLst>
                                      </p:cBhvr>
                                      <p:to>
                                        <p:strVal val="hidden"/>
                                      </p:to>
                                    </p:set>
                                  </p:childTnLst>
                                </p:cTn>
                              </p:par>
                            </p:childTnLst>
                          </p:cTn>
                        </p:par>
                        <p:par>
                          <p:cTn id="536" fill="hold">
                            <p:stCondLst>
                              <p:cond delay="30000"/>
                            </p:stCondLst>
                            <p:childTnLst>
                              <p:par>
                                <p:cTn id="537" presetID="14" presetClass="exit" presetSubtype="10" fill="hold" nodeType="afterEffect">
                                  <p:stCondLst>
                                    <p:cond delay="0"/>
                                  </p:stCondLst>
                                  <p:childTnLst>
                                    <p:animEffect transition="out" filter="randombar(horizontal)">
                                      <p:cBhvr>
                                        <p:cTn id="538" dur="500"/>
                                        <p:tgtEl>
                                          <p:spTgt spid="29"/>
                                        </p:tgtEl>
                                      </p:cBhvr>
                                    </p:animEffect>
                                    <p:set>
                                      <p:cBhvr>
                                        <p:cTn id="539" dur="1" fill="hold">
                                          <p:stCondLst>
                                            <p:cond delay="499"/>
                                          </p:stCondLst>
                                        </p:cTn>
                                        <p:tgtEl>
                                          <p:spTgt spid="29"/>
                                        </p:tgtEl>
                                        <p:attrNameLst>
                                          <p:attrName>style.visibility</p:attrName>
                                        </p:attrNameLst>
                                      </p:cBhvr>
                                      <p:to>
                                        <p:strVal val="hidden"/>
                                      </p:to>
                                    </p:set>
                                  </p:childTnLst>
                                </p:cTn>
                              </p:par>
                            </p:childTnLst>
                          </p:cTn>
                        </p:par>
                        <p:par>
                          <p:cTn id="540" fill="hold">
                            <p:stCondLst>
                              <p:cond delay="30500"/>
                            </p:stCondLst>
                            <p:childTnLst>
                              <p:par>
                                <p:cTn id="541" presetID="14" presetClass="exit" presetSubtype="10" fill="hold" nodeType="afterEffect">
                                  <p:stCondLst>
                                    <p:cond delay="0"/>
                                  </p:stCondLst>
                                  <p:childTnLst>
                                    <p:animEffect transition="out" filter="randombar(horizontal)">
                                      <p:cBhvr>
                                        <p:cTn id="542" dur="500"/>
                                        <p:tgtEl>
                                          <p:spTgt spid="30"/>
                                        </p:tgtEl>
                                      </p:cBhvr>
                                    </p:animEffect>
                                    <p:set>
                                      <p:cBhvr>
                                        <p:cTn id="543" dur="1" fill="hold">
                                          <p:stCondLst>
                                            <p:cond delay="499"/>
                                          </p:stCondLst>
                                        </p:cTn>
                                        <p:tgtEl>
                                          <p:spTgt spid="30"/>
                                        </p:tgtEl>
                                        <p:attrNameLst>
                                          <p:attrName>style.visibility</p:attrName>
                                        </p:attrNameLst>
                                      </p:cBhvr>
                                      <p:to>
                                        <p:strVal val="hidden"/>
                                      </p:to>
                                    </p:set>
                                  </p:childTnLst>
                                </p:cTn>
                              </p:par>
                            </p:childTnLst>
                          </p:cTn>
                        </p:par>
                        <p:par>
                          <p:cTn id="544" fill="hold">
                            <p:stCondLst>
                              <p:cond delay="31000"/>
                            </p:stCondLst>
                            <p:childTnLst>
                              <p:par>
                                <p:cTn id="545" presetID="14" presetClass="exit" presetSubtype="10" fill="hold" nodeType="afterEffect">
                                  <p:stCondLst>
                                    <p:cond delay="0"/>
                                  </p:stCondLst>
                                  <p:childTnLst>
                                    <p:animEffect transition="out" filter="randombar(horizontal)">
                                      <p:cBhvr>
                                        <p:cTn id="546" dur="500"/>
                                        <p:tgtEl>
                                          <p:spTgt spid="31"/>
                                        </p:tgtEl>
                                      </p:cBhvr>
                                    </p:animEffect>
                                    <p:set>
                                      <p:cBhvr>
                                        <p:cTn id="547" dur="1" fill="hold">
                                          <p:stCondLst>
                                            <p:cond delay="499"/>
                                          </p:stCondLst>
                                        </p:cTn>
                                        <p:tgtEl>
                                          <p:spTgt spid="31"/>
                                        </p:tgtEl>
                                        <p:attrNameLst>
                                          <p:attrName>style.visibility</p:attrName>
                                        </p:attrNameLst>
                                      </p:cBhvr>
                                      <p:to>
                                        <p:strVal val="hidden"/>
                                      </p:to>
                                    </p:set>
                                  </p:childTnLst>
                                </p:cTn>
                              </p:par>
                            </p:childTnLst>
                          </p:cTn>
                        </p:par>
                        <p:par>
                          <p:cTn id="548" fill="hold">
                            <p:stCondLst>
                              <p:cond delay="31500"/>
                            </p:stCondLst>
                            <p:childTnLst>
                              <p:par>
                                <p:cTn id="549" presetID="14" presetClass="exit" presetSubtype="10" fill="hold" nodeType="afterEffect">
                                  <p:stCondLst>
                                    <p:cond delay="0"/>
                                  </p:stCondLst>
                                  <p:childTnLst>
                                    <p:animEffect transition="out" filter="randombar(horizontal)">
                                      <p:cBhvr>
                                        <p:cTn id="550" dur="500"/>
                                        <p:tgtEl>
                                          <p:spTgt spid="32"/>
                                        </p:tgtEl>
                                      </p:cBhvr>
                                    </p:animEffect>
                                    <p:set>
                                      <p:cBhvr>
                                        <p:cTn id="551" dur="1" fill="hold">
                                          <p:stCondLst>
                                            <p:cond delay="499"/>
                                          </p:stCondLst>
                                        </p:cTn>
                                        <p:tgtEl>
                                          <p:spTgt spid="32"/>
                                        </p:tgtEl>
                                        <p:attrNameLst>
                                          <p:attrName>style.visibility</p:attrName>
                                        </p:attrNameLst>
                                      </p:cBhvr>
                                      <p:to>
                                        <p:strVal val="hidden"/>
                                      </p:to>
                                    </p:set>
                                  </p:childTnLst>
                                </p:cTn>
                              </p:par>
                            </p:childTnLst>
                          </p:cTn>
                        </p:par>
                        <p:par>
                          <p:cTn id="552" fill="hold">
                            <p:stCondLst>
                              <p:cond delay="32000"/>
                            </p:stCondLst>
                            <p:childTnLst>
                              <p:par>
                                <p:cTn id="553" presetID="14" presetClass="exit" presetSubtype="10" fill="hold" nodeType="afterEffect">
                                  <p:stCondLst>
                                    <p:cond delay="0"/>
                                  </p:stCondLst>
                                  <p:childTnLst>
                                    <p:animEffect transition="out" filter="randombar(horizontal)">
                                      <p:cBhvr>
                                        <p:cTn id="554" dur="500"/>
                                        <p:tgtEl>
                                          <p:spTgt spid="35"/>
                                        </p:tgtEl>
                                      </p:cBhvr>
                                    </p:animEffect>
                                    <p:set>
                                      <p:cBhvr>
                                        <p:cTn id="555" dur="1" fill="hold">
                                          <p:stCondLst>
                                            <p:cond delay="499"/>
                                          </p:stCondLst>
                                        </p:cTn>
                                        <p:tgtEl>
                                          <p:spTgt spid="35"/>
                                        </p:tgtEl>
                                        <p:attrNameLst>
                                          <p:attrName>style.visibility</p:attrName>
                                        </p:attrNameLst>
                                      </p:cBhvr>
                                      <p:to>
                                        <p:strVal val="hidden"/>
                                      </p:to>
                                    </p:set>
                                  </p:childTnLst>
                                </p:cTn>
                              </p:par>
                            </p:childTnLst>
                          </p:cTn>
                        </p:par>
                        <p:par>
                          <p:cTn id="556" fill="hold">
                            <p:stCondLst>
                              <p:cond delay="32500"/>
                            </p:stCondLst>
                            <p:childTnLst>
                              <p:par>
                                <p:cTn id="557" presetID="14" presetClass="exit" presetSubtype="10" fill="hold" nodeType="afterEffect">
                                  <p:stCondLst>
                                    <p:cond delay="0"/>
                                  </p:stCondLst>
                                  <p:childTnLst>
                                    <p:animEffect transition="out" filter="randombar(horizontal)">
                                      <p:cBhvr>
                                        <p:cTn id="558" dur="500"/>
                                        <p:tgtEl>
                                          <p:spTgt spid="37"/>
                                        </p:tgtEl>
                                      </p:cBhvr>
                                    </p:animEffect>
                                    <p:set>
                                      <p:cBhvr>
                                        <p:cTn id="559" dur="1" fill="hold">
                                          <p:stCondLst>
                                            <p:cond delay="499"/>
                                          </p:stCondLst>
                                        </p:cTn>
                                        <p:tgtEl>
                                          <p:spTgt spid="37"/>
                                        </p:tgtEl>
                                        <p:attrNameLst>
                                          <p:attrName>style.visibility</p:attrName>
                                        </p:attrNameLst>
                                      </p:cBhvr>
                                      <p:to>
                                        <p:strVal val="hidden"/>
                                      </p:to>
                                    </p:set>
                                  </p:childTnLst>
                                </p:cTn>
                              </p:par>
                            </p:childTnLst>
                          </p:cTn>
                        </p:par>
                        <p:par>
                          <p:cTn id="560" fill="hold">
                            <p:stCondLst>
                              <p:cond delay="33000"/>
                            </p:stCondLst>
                            <p:childTnLst>
                              <p:par>
                                <p:cTn id="561" presetID="14" presetClass="exit" presetSubtype="10" fill="hold" nodeType="afterEffect">
                                  <p:stCondLst>
                                    <p:cond delay="0"/>
                                  </p:stCondLst>
                                  <p:childTnLst>
                                    <p:animEffect transition="out" filter="randombar(horizontal)">
                                      <p:cBhvr>
                                        <p:cTn id="562" dur="500"/>
                                        <p:tgtEl>
                                          <p:spTgt spid="38"/>
                                        </p:tgtEl>
                                      </p:cBhvr>
                                    </p:animEffect>
                                    <p:set>
                                      <p:cBhvr>
                                        <p:cTn id="563" dur="1" fill="hold">
                                          <p:stCondLst>
                                            <p:cond delay="499"/>
                                          </p:stCondLst>
                                        </p:cTn>
                                        <p:tgtEl>
                                          <p:spTgt spid="38"/>
                                        </p:tgtEl>
                                        <p:attrNameLst>
                                          <p:attrName>style.visibility</p:attrName>
                                        </p:attrNameLst>
                                      </p:cBhvr>
                                      <p:to>
                                        <p:strVal val="hidden"/>
                                      </p:to>
                                    </p:set>
                                  </p:childTnLst>
                                </p:cTn>
                              </p:par>
                            </p:childTnLst>
                          </p:cTn>
                        </p:par>
                        <p:par>
                          <p:cTn id="564" fill="hold">
                            <p:stCondLst>
                              <p:cond delay="33500"/>
                            </p:stCondLst>
                            <p:childTnLst>
                              <p:par>
                                <p:cTn id="565" presetID="14" presetClass="exit" presetSubtype="10" fill="hold" nodeType="afterEffect">
                                  <p:stCondLst>
                                    <p:cond delay="0"/>
                                  </p:stCondLst>
                                  <p:childTnLst>
                                    <p:animEffect transition="out" filter="randombar(horizontal)">
                                      <p:cBhvr>
                                        <p:cTn id="566" dur="500"/>
                                        <p:tgtEl>
                                          <p:spTgt spid="40"/>
                                        </p:tgtEl>
                                      </p:cBhvr>
                                    </p:animEffect>
                                    <p:set>
                                      <p:cBhvr>
                                        <p:cTn id="567" dur="1" fill="hold">
                                          <p:stCondLst>
                                            <p:cond delay="499"/>
                                          </p:stCondLst>
                                        </p:cTn>
                                        <p:tgtEl>
                                          <p:spTgt spid="40"/>
                                        </p:tgtEl>
                                        <p:attrNameLst>
                                          <p:attrName>style.visibility</p:attrName>
                                        </p:attrNameLst>
                                      </p:cBhvr>
                                      <p:to>
                                        <p:strVal val="hidden"/>
                                      </p:to>
                                    </p:set>
                                  </p:childTnLst>
                                </p:cTn>
                              </p:par>
                            </p:childTnLst>
                          </p:cTn>
                        </p:par>
                        <p:par>
                          <p:cTn id="568" fill="hold">
                            <p:stCondLst>
                              <p:cond delay="34000"/>
                            </p:stCondLst>
                            <p:childTnLst>
                              <p:par>
                                <p:cTn id="569" presetID="14" presetClass="exit" presetSubtype="10" fill="hold" nodeType="afterEffect">
                                  <p:stCondLst>
                                    <p:cond delay="0"/>
                                  </p:stCondLst>
                                  <p:childTnLst>
                                    <p:animEffect transition="out" filter="randombar(horizontal)">
                                      <p:cBhvr>
                                        <p:cTn id="570" dur="500"/>
                                        <p:tgtEl>
                                          <p:spTgt spid="41"/>
                                        </p:tgtEl>
                                      </p:cBhvr>
                                    </p:animEffect>
                                    <p:set>
                                      <p:cBhvr>
                                        <p:cTn id="571" dur="1" fill="hold">
                                          <p:stCondLst>
                                            <p:cond delay="499"/>
                                          </p:stCondLst>
                                        </p:cTn>
                                        <p:tgtEl>
                                          <p:spTgt spid="41"/>
                                        </p:tgtEl>
                                        <p:attrNameLst>
                                          <p:attrName>style.visibility</p:attrName>
                                        </p:attrNameLst>
                                      </p:cBhvr>
                                      <p:to>
                                        <p:strVal val="hidden"/>
                                      </p:to>
                                    </p:set>
                                  </p:childTnLst>
                                </p:cTn>
                              </p:par>
                            </p:childTnLst>
                          </p:cTn>
                        </p:par>
                        <p:par>
                          <p:cTn id="572" fill="hold">
                            <p:stCondLst>
                              <p:cond delay="34500"/>
                            </p:stCondLst>
                            <p:childTnLst>
                              <p:par>
                                <p:cTn id="573" presetID="14" presetClass="exit" presetSubtype="10" fill="hold" nodeType="afterEffect">
                                  <p:stCondLst>
                                    <p:cond delay="0"/>
                                  </p:stCondLst>
                                  <p:childTnLst>
                                    <p:animEffect transition="out" filter="randombar(horizontal)">
                                      <p:cBhvr>
                                        <p:cTn id="574" dur="500"/>
                                        <p:tgtEl>
                                          <p:spTgt spid="42"/>
                                        </p:tgtEl>
                                      </p:cBhvr>
                                    </p:animEffect>
                                    <p:set>
                                      <p:cBhvr>
                                        <p:cTn id="575" dur="1" fill="hold">
                                          <p:stCondLst>
                                            <p:cond delay="499"/>
                                          </p:stCondLst>
                                        </p:cTn>
                                        <p:tgtEl>
                                          <p:spTgt spid="42"/>
                                        </p:tgtEl>
                                        <p:attrNameLst>
                                          <p:attrName>style.visibility</p:attrName>
                                        </p:attrNameLst>
                                      </p:cBhvr>
                                      <p:to>
                                        <p:strVal val="hidden"/>
                                      </p:to>
                                    </p:set>
                                  </p:childTnLst>
                                </p:cTn>
                              </p:par>
                            </p:childTnLst>
                          </p:cTn>
                        </p:par>
                        <p:par>
                          <p:cTn id="576" fill="hold">
                            <p:stCondLst>
                              <p:cond delay="35000"/>
                            </p:stCondLst>
                            <p:childTnLst>
                              <p:par>
                                <p:cTn id="577" presetID="14" presetClass="exit" presetSubtype="10" fill="hold" nodeType="afterEffect">
                                  <p:stCondLst>
                                    <p:cond delay="0"/>
                                  </p:stCondLst>
                                  <p:childTnLst>
                                    <p:animEffect transition="out" filter="randombar(horizontal)">
                                      <p:cBhvr>
                                        <p:cTn id="578" dur="500"/>
                                        <p:tgtEl>
                                          <p:spTgt spid="43"/>
                                        </p:tgtEl>
                                      </p:cBhvr>
                                    </p:animEffect>
                                    <p:set>
                                      <p:cBhvr>
                                        <p:cTn id="579" dur="1" fill="hold">
                                          <p:stCondLst>
                                            <p:cond delay="499"/>
                                          </p:stCondLst>
                                        </p:cTn>
                                        <p:tgtEl>
                                          <p:spTgt spid="43"/>
                                        </p:tgtEl>
                                        <p:attrNameLst>
                                          <p:attrName>style.visibility</p:attrName>
                                        </p:attrNameLst>
                                      </p:cBhvr>
                                      <p:to>
                                        <p:strVal val="hidden"/>
                                      </p:to>
                                    </p:set>
                                  </p:childTnLst>
                                </p:cTn>
                              </p:par>
                            </p:childTnLst>
                          </p:cTn>
                        </p:par>
                        <p:par>
                          <p:cTn id="580" fill="hold">
                            <p:stCondLst>
                              <p:cond delay="35500"/>
                            </p:stCondLst>
                            <p:childTnLst>
                              <p:par>
                                <p:cTn id="581" presetID="14" presetClass="exit" presetSubtype="10" fill="hold" nodeType="afterEffect">
                                  <p:stCondLst>
                                    <p:cond delay="0"/>
                                  </p:stCondLst>
                                  <p:childTnLst>
                                    <p:animEffect transition="out" filter="randombar(horizontal)">
                                      <p:cBhvr>
                                        <p:cTn id="582" dur="500"/>
                                        <p:tgtEl>
                                          <p:spTgt spid="44"/>
                                        </p:tgtEl>
                                      </p:cBhvr>
                                    </p:animEffect>
                                    <p:set>
                                      <p:cBhvr>
                                        <p:cTn id="583" dur="1" fill="hold">
                                          <p:stCondLst>
                                            <p:cond delay="499"/>
                                          </p:stCondLst>
                                        </p:cTn>
                                        <p:tgtEl>
                                          <p:spTgt spid="44"/>
                                        </p:tgtEl>
                                        <p:attrNameLst>
                                          <p:attrName>style.visibility</p:attrName>
                                        </p:attrNameLst>
                                      </p:cBhvr>
                                      <p:to>
                                        <p:strVal val="hidden"/>
                                      </p:to>
                                    </p:set>
                                  </p:childTnLst>
                                </p:cTn>
                              </p:par>
                            </p:childTnLst>
                          </p:cTn>
                        </p:par>
                        <p:par>
                          <p:cTn id="584" fill="hold">
                            <p:stCondLst>
                              <p:cond delay="36000"/>
                            </p:stCondLst>
                            <p:childTnLst>
                              <p:par>
                                <p:cTn id="585" presetID="14" presetClass="exit" presetSubtype="10" fill="hold" nodeType="afterEffect">
                                  <p:stCondLst>
                                    <p:cond delay="0"/>
                                  </p:stCondLst>
                                  <p:childTnLst>
                                    <p:animEffect transition="out" filter="randombar(horizontal)">
                                      <p:cBhvr>
                                        <p:cTn id="586" dur="500"/>
                                        <p:tgtEl>
                                          <p:spTgt spid="45"/>
                                        </p:tgtEl>
                                      </p:cBhvr>
                                    </p:animEffect>
                                    <p:set>
                                      <p:cBhvr>
                                        <p:cTn id="587" dur="1" fill="hold">
                                          <p:stCondLst>
                                            <p:cond delay="499"/>
                                          </p:stCondLst>
                                        </p:cTn>
                                        <p:tgtEl>
                                          <p:spTgt spid="45"/>
                                        </p:tgtEl>
                                        <p:attrNameLst>
                                          <p:attrName>style.visibility</p:attrName>
                                        </p:attrNameLst>
                                      </p:cBhvr>
                                      <p:to>
                                        <p:strVal val="hidden"/>
                                      </p:to>
                                    </p:set>
                                  </p:childTnLst>
                                </p:cTn>
                              </p:par>
                            </p:childTnLst>
                          </p:cTn>
                        </p:par>
                        <p:par>
                          <p:cTn id="588" fill="hold">
                            <p:stCondLst>
                              <p:cond delay="36500"/>
                            </p:stCondLst>
                            <p:childTnLst>
                              <p:par>
                                <p:cTn id="589" presetID="14" presetClass="exit" presetSubtype="10" fill="hold" nodeType="afterEffect">
                                  <p:stCondLst>
                                    <p:cond delay="0"/>
                                  </p:stCondLst>
                                  <p:childTnLst>
                                    <p:animEffect transition="out" filter="randombar(horizontal)">
                                      <p:cBhvr>
                                        <p:cTn id="590" dur="500"/>
                                        <p:tgtEl>
                                          <p:spTgt spid="48"/>
                                        </p:tgtEl>
                                      </p:cBhvr>
                                    </p:animEffect>
                                    <p:set>
                                      <p:cBhvr>
                                        <p:cTn id="591" dur="1" fill="hold">
                                          <p:stCondLst>
                                            <p:cond delay="499"/>
                                          </p:stCondLst>
                                        </p:cTn>
                                        <p:tgtEl>
                                          <p:spTgt spid="48"/>
                                        </p:tgtEl>
                                        <p:attrNameLst>
                                          <p:attrName>style.visibility</p:attrName>
                                        </p:attrNameLst>
                                      </p:cBhvr>
                                      <p:to>
                                        <p:strVal val="hidden"/>
                                      </p:to>
                                    </p:set>
                                  </p:childTnLst>
                                </p:cTn>
                              </p:par>
                            </p:childTnLst>
                          </p:cTn>
                        </p:par>
                        <p:par>
                          <p:cTn id="592" fill="hold">
                            <p:stCondLst>
                              <p:cond delay="37000"/>
                            </p:stCondLst>
                            <p:childTnLst>
                              <p:par>
                                <p:cTn id="593" presetID="14" presetClass="exit" presetSubtype="10" fill="hold" nodeType="afterEffect">
                                  <p:stCondLst>
                                    <p:cond delay="0"/>
                                  </p:stCondLst>
                                  <p:childTnLst>
                                    <p:animEffect transition="out" filter="randombar(horizontal)">
                                      <p:cBhvr>
                                        <p:cTn id="594" dur="500"/>
                                        <p:tgtEl>
                                          <p:spTgt spid="49"/>
                                        </p:tgtEl>
                                      </p:cBhvr>
                                    </p:animEffect>
                                    <p:set>
                                      <p:cBhvr>
                                        <p:cTn id="595" dur="1" fill="hold">
                                          <p:stCondLst>
                                            <p:cond delay="499"/>
                                          </p:stCondLst>
                                        </p:cTn>
                                        <p:tgtEl>
                                          <p:spTgt spid="49"/>
                                        </p:tgtEl>
                                        <p:attrNameLst>
                                          <p:attrName>style.visibility</p:attrName>
                                        </p:attrNameLst>
                                      </p:cBhvr>
                                      <p:to>
                                        <p:strVal val="hidden"/>
                                      </p:to>
                                    </p:set>
                                  </p:childTnLst>
                                </p:cTn>
                              </p:par>
                            </p:childTnLst>
                          </p:cTn>
                        </p:par>
                        <p:par>
                          <p:cTn id="596" fill="hold">
                            <p:stCondLst>
                              <p:cond delay="37500"/>
                            </p:stCondLst>
                            <p:childTnLst>
                              <p:par>
                                <p:cTn id="597" presetID="14" presetClass="exit" presetSubtype="10" fill="hold" nodeType="afterEffect">
                                  <p:stCondLst>
                                    <p:cond delay="0"/>
                                  </p:stCondLst>
                                  <p:childTnLst>
                                    <p:animEffect transition="out" filter="randombar(horizontal)">
                                      <p:cBhvr>
                                        <p:cTn id="598" dur="500"/>
                                        <p:tgtEl>
                                          <p:spTgt spid="50"/>
                                        </p:tgtEl>
                                      </p:cBhvr>
                                    </p:animEffect>
                                    <p:set>
                                      <p:cBhvr>
                                        <p:cTn id="599" dur="1" fill="hold">
                                          <p:stCondLst>
                                            <p:cond delay="499"/>
                                          </p:stCondLst>
                                        </p:cTn>
                                        <p:tgtEl>
                                          <p:spTgt spid="50"/>
                                        </p:tgtEl>
                                        <p:attrNameLst>
                                          <p:attrName>style.visibility</p:attrName>
                                        </p:attrNameLst>
                                      </p:cBhvr>
                                      <p:to>
                                        <p:strVal val="hidden"/>
                                      </p:to>
                                    </p:set>
                                  </p:childTnLst>
                                </p:cTn>
                              </p:par>
                            </p:childTnLst>
                          </p:cTn>
                        </p:par>
                        <p:par>
                          <p:cTn id="600" fill="hold">
                            <p:stCondLst>
                              <p:cond delay="38000"/>
                            </p:stCondLst>
                            <p:childTnLst>
                              <p:par>
                                <p:cTn id="601" presetID="14" presetClass="exit" presetSubtype="10" fill="hold" nodeType="afterEffect">
                                  <p:stCondLst>
                                    <p:cond delay="0"/>
                                  </p:stCondLst>
                                  <p:childTnLst>
                                    <p:animEffect transition="out" filter="randombar(horizontal)">
                                      <p:cBhvr>
                                        <p:cTn id="602" dur="500"/>
                                        <p:tgtEl>
                                          <p:spTgt spid="51"/>
                                        </p:tgtEl>
                                      </p:cBhvr>
                                    </p:animEffect>
                                    <p:set>
                                      <p:cBhvr>
                                        <p:cTn id="603" dur="1" fill="hold">
                                          <p:stCondLst>
                                            <p:cond delay="499"/>
                                          </p:stCondLst>
                                        </p:cTn>
                                        <p:tgtEl>
                                          <p:spTgt spid="51"/>
                                        </p:tgtEl>
                                        <p:attrNameLst>
                                          <p:attrName>style.visibility</p:attrName>
                                        </p:attrNameLst>
                                      </p:cBhvr>
                                      <p:to>
                                        <p:strVal val="hidden"/>
                                      </p:to>
                                    </p:set>
                                  </p:childTnLst>
                                </p:cTn>
                              </p:par>
                            </p:childTnLst>
                          </p:cTn>
                        </p:par>
                        <p:par>
                          <p:cTn id="604" fill="hold">
                            <p:stCondLst>
                              <p:cond delay="38500"/>
                            </p:stCondLst>
                            <p:childTnLst>
                              <p:par>
                                <p:cTn id="605" presetID="14" presetClass="exit" presetSubtype="10" fill="hold" nodeType="afterEffect">
                                  <p:stCondLst>
                                    <p:cond delay="0"/>
                                  </p:stCondLst>
                                  <p:childTnLst>
                                    <p:animEffect transition="out" filter="randombar(horizontal)">
                                      <p:cBhvr>
                                        <p:cTn id="606" dur="500"/>
                                        <p:tgtEl>
                                          <p:spTgt spid="52"/>
                                        </p:tgtEl>
                                      </p:cBhvr>
                                    </p:animEffect>
                                    <p:set>
                                      <p:cBhvr>
                                        <p:cTn id="607" dur="1" fill="hold">
                                          <p:stCondLst>
                                            <p:cond delay="499"/>
                                          </p:stCondLst>
                                        </p:cTn>
                                        <p:tgtEl>
                                          <p:spTgt spid="52"/>
                                        </p:tgtEl>
                                        <p:attrNameLst>
                                          <p:attrName>style.visibility</p:attrName>
                                        </p:attrNameLst>
                                      </p:cBhvr>
                                      <p:to>
                                        <p:strVal val="hidden"/>
                                      </p:to>
                                    </p:set>
                                  </p:childTnLst>
                                </p:cTn>
                              </p:par>
                            </p:childTnLst>
                          </p:cTn>
                        </p:par>
                        <p:par>
                          <p:cTn id="608" fill="hold">
                            <p:stCondLst>
                              <p:cond delay="39000"/>
                            </p:stCondLst>
                            <p:childTnLst>
                              <p:par>
                                <p:cTn id="609" presetID="14" presetClass="exit" presetSubtype="10" fill="hold" nodeType="afterEffect">
                                  <p:stCondLst>
                                    <p:cond delay="0"/>
                                  </p:stCondLst>
                                  <p:childTnLst>
                                    <p:animEffect transition="out" filter="randombar(horizontal)">
                                      <p:cBhvr>
                                        <p:cTn id="610" dur="500"/>
                                        <p:tgtEl>
                                          <p:spTgt spid="53"/>
                                        </p:tgtEl>
                                      </p:cBhvr>
                                    </p:animEffect>
                                    <p:set>
                                      <p:cBhvr>
                                        <p:cTn id="611" dur="1" fill="hold">
                                          <p:stCondLst>
                                            <p:cond delay="499"/>
                                          </p:stCondLst>
                                        </p:cTn>
                                        <p:tgtEl>
                                          <p:spTgt spid="53"/>
                                        </p:tgtEl>
                                        <p:attrNameLst>
                                          <p:attrName>style.visibility</p:attrName>
                                        </p:attrNameLst>
                                      </p:cBhvr>
                                      <p:to>
                                        <p:strVal val="hidden"/>
                                      </p:to>
                                    </p:set>
                                  </p:childTnLst>
                                </p:cTn>
                              </p:par>
                            </p:childTnLst>
                          </p:cTn>
                        </p:par>
                        <p:par>
                          <p:cTn id="612" fill="hold">
                            <p:stCondLst>
                              <p:cond delay="39500"/>
                            </p:stCondLst>
                            <p:childTnLst>
                              <p:par>
                                <p:cTn id="613" presetID="14" presetClass="exit" presetSubtype="10" fill="hold" nodeType="afterEffect">
                                  <p:stCondLst>
                                    <p:cond delay="0"/>
                                  </p:stCondLst>
                                  <p:childTnLst>
                                    <p:animEffect transition="out" filter="randombar(horizontal)">
                                      <p:cBhvr>
                                        <p:cTn id="614" dur="500"/>
                                        <p:tgtEl>
                                          <p:spTgt spid="54"/>
                                        </p:tgtEl>
                                      </p:cBhvr>
                                    </p:animEffect>
                                    <p:set>
                                      <p:cBhvr>
                                        <p:cTn id="615" dur="1" fill="hold">
                                          <p:stCondLst>
                                            <p:cond delay="499"/>
                                          </p:stCondLst>
                                        </p:cTn>
                                        <p:tgtEl>
                                          <p:spTgt spid="54"/>
                                        </p:tgtEl>
                                        <p:attrNameLst>
                                          <p:attrName>style.visibility</p:attrName>
                                        </p:attrNameLst>
                                      </p:cBhvr>
                                      <p:to>
                                        <p:strVal val="hidden"/>
                                      </p:to>
                                    </p:set>
                                  </p:childTnLst>
                                </p:cTn>
                              </p:par>
                            </p:childTnLst>
                          </p:cTn>
                        </p:par>
                        <p:par>
                          <p:cTn id="616" fill="hold">
                            <p:stCondLst>
                              <p:cond delay="40000"/>
                            </p:stCondLst>
                            <p:childTnLst>
                              <p:par>
                                <p:cTn id="617" presetID="14" presetClass="exit" presetSubtype="10" fill="hold" nodeType="afterEffect">
                                  <p:stCondLst>
                                    <p:cond delay="0"/>
                                  </p:stCondLst>
                                  <p:childTnLst>
                                    <p:animEffect transition="out" filter="randombar(horizontal)">
                                      <p:cBhvr>
                                        <p:cTn id="618" dur="500"/>
                                        <p:tgtEl>
                                          <p:spTgt spid="55"/>
                                        </p:tgtEl>
                                      </p:cBhvr>
                                    </p:animEffect>
                                    <p:set>
                                      <p:cBhvr>
                                        <p:cTn id="619" dur="1" fill="hold">
                                          <p:stCondLst>
                                            <p:cond delay="499"/>
                                          </p:stCondLst>
                                        </p:cTn>
                                        <p:tgtEl>
                                          <p:spTgt spid="55"/>
                                        </p:tgtEl>
                                        <p:attrNameLst>
                                          <p:attrName>style.visibility</p:attrName>
                                        </p:attrNameLst>
                                      </p:cBhvr>
                                      <p:to>
                                        <p:strVal val="hidden"/>
                                      </p:to>
                                    </p:set>
                                  </p:childTnLst>
                                </p:cTn>
                              </p:par>
                            </p:childTnLst>
                          </p:cTn>
                        </p:par>
                        <p:par>
                          <p:cTn id="620" fill="hold">
                            <p:stCondLst>
                              <p:cond delay="40500"/>
                            </p:stCondLst>
                            <p:childTnLst>
                              <p:par>
                                <p:cTn id="621" presetID="14" presetClass="exit" presetSubtype="10" fill="hold" nodeType="afterEffect">
                                  <p:stCondLst>
                                    <p:cond delay="0"/>
                                  </p:stCondLst>
                                  <p:childTnLst>
                                    <p:animEffect transition="out" filter="randombar(horizontal)">
                                      <p:cBhvr>
                                        <p:cTn id="622" dur="500"/>
                                        <p:tgtEl>
                                          <p:spTgt spid="61"/>
                                        </p:tgtEl>
                                      </p:cBhvr>
                                    </p:animEffect>
                                    <p:set>
                                      <p:cBhvr>
                                        <p:cTn id="623" dur="1" fill="hold">
                                          <p:stCondLst>
                                            <p:cond delay="499"/>
                                          </p:stCondLst>
                                        </p:cTn>
                                        <p:tgtEl>
                                          <p:spTgt spid="61"/>
                                        </p:tgtEl>
                                        <p:attrNameLst>
                                          <p:attrName>style.visibility</p:attrName>
                                        </p:attrNameLst>
                                      </p:cBhvr>
                                      <p:to>
                                        <p:strVal val="hidden"/>
                                      </p:to>
                                    </p:set>
                                  </p:childTnLst>
                                </p:cTn>
                              </p:par>
                            </p:childTnLst>
                          </p:cTn>
                        </p:par>
                        <p:par>
                          <p:cTn id="624" fill="hold">
                            <p:stCondLst>
                              <p:cond delay="41000"/>
                            </p:stCondLst>
                            <p:childTnLst>
                              <p:par>
                                <p:cTn id="625" presetID="14" presetClass="exit" presetSubtype="10" fill="hold" nodeType="afterEffect">
                                  <p:stCondLst>
                                    <p:cond delay="0"/>
                                  </p:stCondLst>
                                  <p:childTnLst>
                                    <p:animEffect transition="out" filter="randombar(horizontal)">
                                      <p:cBhvr>
                                        <p:cTn id="626" dur="500"/>
                                        <p:tgtEl>
                                          <p:spTgt spid="62"/>
                                        </p:tgtEl>
                                      </p:cBhvr>
                                    </p:animEffect>
                                    <p:set>
                                      <p:cBhvr>
                                        <p:cTn id="627" dur="1" fill="hold">
                                          <p:stCondLst>
                                            <p:cond delay="499"/>
                                          </p:stCondLst>
                                        </p:cTn>
                                        <p:tgtEl>
                                          <p:spTgt spid="62"/>
                                        </p:tgtEl>
                                        <p:attrNameLst>
                                          <p:attrName>style.visibility</p:attrName>
                                        </p:attrNameLst>
                                      </p:cBhvr>
                                      <p:to>
                                        <p:strVal val="hidden"/>
                                      </p:to>
                                    </p:set>
                                  </p:childTnLst>
                                </p:cTn>
                              </p:par>
                            </p:childTnLst>
                          </p:cTn>
                        </p:par>
                        <p:par>
                          <p:cTn id="628" fill="hold">
                            <p:stCondLst>
                              <p:cond delay="41500"/>
                            </p:stCondLst>
                            <p:childTnLst>
                              <p:par>
                                <p:cTn id="629" presetID="14" presetClass="exit" presetSubtype="10" fill="hold" nodeType="afterEffect">
                                  <p:stCondLst>
                                    <p:cond delay="0"/>
                                  </p:stCondLst>
                                  <p:childTnLst>
                                    <p:animEffect transition="out" filter="randombar(horizontal)">
                                      <p:cBhvr>
                                        <p:cTn id="630" dur="500"/>
                                        <p:tgtEl>
                                          <p:spTgt spid="71"/>
                                        </p:tgtEl>
                                      </p:cBhvr>
                                    </p:animEffect>
                                    <p:set>
                                      <p:cBhvr>
                                        <p:cTn id="631" dur="1" fill="hold">
                                          <p:stCondLst>
                                            <p:cond delay="499"/>
                                          </p:stCondLst>
                                        </p:cTn>
                                        <p:tgtEl>
                                          <p:spTgt spid="71"/>
                                        </p:tgtEl>
                                        <p:attrNameLst>
                                          <p:attrName>style.visibility</p:attrName>
                                        </p:attrNameLst>
                                      </p:cBhvr>
                                      <p:to>
                                        <p:strVal val="hidden"/>
                                      </p:to>
                                    </p:set>
                                  </p:childTnLst>
                                </p:cTn>
                              </p:par>
                            </p:childTnLst>
                          </p:cTn>
                        </p:par>
                        <p:par>
                          <p:cTn id="632" fill="hold">
                            <p:stCondLst>
                              <p:cond delay="42000"/>
                            </p:stCondLst>
                            <p:childTnLst>
                              <p:par>
                                <p:cTn id="633" presetID="14" presetClass="exit" presetSubtype="10" fill="hold" nodeType="afterEffect">
                                  <p:stCondLst>
                                    <p:cond delay="0"/>
                                  </p:stCondLst>
                                  <p:childTnLst>
                                    <p:animEffect transition="out" filter="randombar(horizontal)">
                                      <p:cBhvr>
                                        <p:cTn id="634" dur="500"/>
                                        <p:tgtEl>
                                          <p:spTgt spid="79"/>
                                        </p:tgtEl>
                                      </p:cBhvr>
                                    </p:animEffect>
                                    <p:set>
                                      <p:cBhvr>
                                        <p:cTn id="635"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4" grpId="0" animBg="1"/>
      <p:bldP spid="3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Entsorgung von Weltraumschrott</a:t>
            </a:r>
            <a:endParaRPr lang="de-DE" dirty="0"/>
          </a:p>
        </p:txBody>
      </p:sp>
      <p:sp>
        <p:nvSpPr>
          <p:cNvPr id="9" name="Textplatzhalter 8"/>
          <p:cNvSpPr>
            <a:spLocks noGrp="1"/>
          </p:cNvSpPr>
          <p:nvPr>
            <p:ph type="body" sz="quarter" idx="13"/>
          </p:nvPr>
        </p:nvSpPr>
        <p:spPr/>
        <p:txBody>
          <a:bodyPr/>
          <a:lstStyle/>
          <a:p>
            <a:endParaRPr lang="de-DE"/>
          </a:p>
        </p:txBody>
      </p:sp>
      <p:sp>
        <p:nvSpPr>
          <p:cNvPr id="6" name="Slide Number Placeholder 5"/>
          <p:cNvSpPr>
            <a:spLocks noGrp="1"/>
          </p:cNvSpPr>
          <p:nvPr>
            <p:ph type="sldNum" sz="quarter" idx="4"/>
          </p:nvPr>
        </p:nvSpPr>
        <p:spPr>
          <a:prstGeom prst="rect">
            <a:avLst/>
          </a:prstGeom>
        </p:spPr>
        <p:txBody>
          <a:bodyPr/>
          <a:lstStyle/>
          <a:p>
            <a:fld id="{877C2003-2E6E-4ABC-B270-3E95A87ADF8A}" type="slidenum">
              <a:rPr lang="en-GB" smtClean="0"/>
              <a:t>14</a:t>
            </a:fld>
            <a:endParaRPr lang="en-GB"/>
          </a:p>
        </p:txBody>
      </p:sp>
      <p:sp>
        <p:nvSpPr>
          <p:cNvPr id="5" name="Footer Placeholder 4"/>
          <p:cNvSpPr>
            <a:spLocks noGrp="1"/>
          </p:cNvSpPr>
          <p:nvPr>
            <p:ph type="ftr" sz="quarter" idx="3"/>
          </p:nvPr>
        </p:nvSpPr>
        <p:spPr>
          <a:prstGeom prst="rect">
            <a:avLst/>
          </a:prstGeom>
        </p:spPr>
        <p:txBody>
          <a:bodyPr/>
          <a:lstStyle/>
          <a:p>
            <a:r>
              <a:rPr lang="en-GB" smtClean="0"/>
              <a:t>Satellites improve life</a:t>
            </a:r>
            <a:endParaRPr lang="en-GB" dirty="0"/>
          </a:p>
        </p:txBody>
      </p:sp>
      <p:sp>
        <p:nvSpPr>
          <p:cNvPr id="4" name="Date Placeholder 3"/>
          <p:cNvSpPr>
            <a:spLocks noGrp="1"/>
          </p:cNvSpPr>
          <p:nvPr>
            <p:ph type="dt" sz="half" idx="2"/>
          </p:nvPr>
        </p:nvSpPr>
        <p:spPr>
          <a:prstGeom prst="rect">
            <a:avLst/>
          </a:prstGeom>
        </p:spPr>
        <p:txBody>
          <a:bodyPr/>
          <a:lstStyle/>
          <a:p>
            <a:fld id="{E13A67DC-8634-443D-8460-885BA9A37C98}" type="datetime1">
              <a:rPr lang="en-US" smtClean="0"/>
              <a:t>9/22/2020</a:t>
            </a:fld>
            <a:endParaRPr lang="en-GB"/>
          </a:p>
        </p:txBody>
      </p:sp>
      <p:pic>
        <p:nvPicPr>
          <p:cNvPr id="16" name="Image 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0902" y="2227070"/>
            <a:ext cx="3069341" cy="3069341"/>
          </a:xfrm>
          <a:prstGeom prst="rect">
            <a:avLst/>
          </a:prstGeom>
        </p:spPr>
      </p:pic>
      <p:pic>
        <p:nvPicPr>
          <p:cNvPr id="27" name="Image 1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130433">
            <a:off x="2840178" y="4251123"/>
            <a:ext cx="871194" cy="871194"/>
          </a:xfrm>
          <a:prstGeom prst="rect">
            <a:avLst/>
          </a:prstGeom>
        </p:spPr>
      </p:pic>
      <p:sp>
        <p:nvSpPr>
          <p:cNvPr id="3" name="Ellipse 2"/>
          <p:cNvSpPr/>
          <p:nvPr/>
        </p:nvSpPr>
        <p:spPr>
          <a:xfrm>
            <a:off x="2940290" y="1778811"/>
            <a:ext cx="3930564" cy="379084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184532">
            <a:off x="2564463" y="3444771"/>
            <a:ext cx="633935" cy="633935"/>
          </a:xfrm>
          <a:prstGeom prst="rect">
            <a:avLst/>
          </a:prstGeom>
        </p:spPr>
      </p:pic>
      <p:pic>
        <p:nvPicPr>
          <p:cNvPr id="39" name="Imag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627" y="2232652"/>
            <a:ext cx="1080000" cy="1080000"/>
          </a:xfrm>
          <a:prstGeom prst="rect">
            <a:avLst/>
          </a:prstGeom>
        </p:spPr>
      </p:pic>
    </p:spTree>
    <p:extLst>
      <p:ext uri="{BB962C8B-B14F-4D97-AF65-F5344CB8AC3E}">
        <p14:creationId xmlns:p14="http://schemas.microsoft.com/office/powerpoint/2010/main" val="1267579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113828\Desktop\IMG_63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196"/>
          <a:stretch/>
        </p:blipFill>
        <p:spPr bwMode="auto">
          <a:xfrm flipH="1">
            <a:off x="6117165" y="3448050"/>
            <a:ext cx="6103410" cy="34099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113828\Desktop\r51202_39_satellite-image_uk_dmc2_mertz_ninnis_valley_antarctica-20181011-2.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098116" y="-1"/>
            <a:ext cx="6112934" cy="34385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113828\Desktop\CURRENT-2\EO-X_SlideMenu\AWorldWithout\Space-Photos-Adobe\Space-Photos-Adobe\AdobeStock_180260458.jpe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6933" y="0"/>
            <a:ext cx="6112933" cy="34385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a113828\Desktop\CURRENT-2\EO-X_SlideMenu\AWorldWithout\Space-Photos-Adobe\Space-Photos-Adobe\AdobeStock_236083952.jpe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6933" y="3438523"/>
            <a:ext cx="6124573" cy="341947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20" name="Gerade Verbindung 19"/>
          <p:cNvCxnSpPr/>
          <p:nvPr/>
        </p:nvCxnSpPr>
        <p:spPr>
          <a:xfrm>
            <a:off x="-26458" y="3438523"/>
            <a:ext cx="122375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flipV="1">
            <a:off x="6092296" y="-1"/>
            <a:ext cx="15344" cy="68579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6" name="Picture 2" descr="C:\Users\a113828\Desktop\CURRENT-2\Templates\logo\Logos Airbus _PNG\Logos Airbus _PNG\AIRBUS_WHITE.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604665" y="6274487"/>
            <a:ext cx="1575587" cy="583513"/>
          </a:xfrm>
          <a:prstGeom prst="rect">
            <a:avLst/>
          </a:prstGeom>
          <a:noFill/>
          <a:extLst>
            <a:ext uri="{909E8E84-426E-40DD-AFC4-6F175D3DCCD1}">
              <a14:hiddenFill xmlns:a14="http://schemas.microsoft.com/office/drawing/2010/main">
                <a:solidFill>
                  <a:srgbClr val="FFFFFF"/>
                </a:solidFill>
              </a14:hiddenFill>
            </a:ext>
          </a:extLst>
        </p:spPr>
      </p:pic>
      <p:sp>
        <p:nvSpPr>
          <p:cNvPr id="28" name="Titel 1"/>
          <p:cNvSpPr txBox="1">
            <a:spLocks/>
          </p:cNvSpPr>
          <p:nvPr/>
        </p:nvSpPr>
        <p:spPr>
          <a:xfrm>
            <a:off x="2014830" y="2845949"/>
            <a:ext cx="9189076" cy="421125"/>
          </a:xfrm>
          <a:prstGeom prst="rect">
            <a:avLst/>
          </a:prstGeom>
        </p:spPr>
        <p:txBody>
          <a:bodyPr/>
          <a:lstStyle>
            <a:lvl1pPr algn="l" defTabSz="914400" rtl="0" eaLnBrk="1" latinLnBrk="0" hangingPunct="1">
              <a:lnSpc>
                <a:spcPct val="110000"/>
              </a:lnSpc>
              <a:spcBef>
                <a:spcPct val="0"/>
              </a:spcBef>
              <a:buNone/>
              <a:defRPr sz="2500" kern="1200">
                <a:solidFill>
                  <a:schemeClr val="tx2"/>
                </a:solidFill>
                <a:latin typeface="+mj-lt"/>
                <a:ea typeface="+mj-ea"/>
                <a:cs typeface="+mj-cs"/>
              </a:defRPr>
            </a:lvl1pPr>
          </a:lstStyle>
          <a:p>
            <a:r>
              <a:rPr lang="en-GB" sz="4400" b="1" dirty="0">
                <a:solidFill>
                  <a:schemeClr val="bg1"/>
                </a:solidFill>
                <a:effectLst>
                  <a:outerShdw blurRad="38100" dist="38100" dir="2700000" algn="tl">
                    <a:srgbClr val="000000">
                      <a:alpha val="43137"/>
                    </a:srgbClr>
                  </a:outerShdw>
                </a:effectLst>
              </a:rPr>
              <a:t>EINE WELT OHNE SATELLITEN</a:t>
            </a:r>
          </a:p>
        </p:txBody>
      </p:sp>
      <p:sp>
        <p:nvSpPr>
          <p:cNvPr id="29" name="TextBox 30"/>
          <p:cNvSpPr txBox="1"/>
          <p:nvPr/>
        </p:nvSpPr>
        <p:spPr>
          <a:xfrm>
            <a:off x="350981" y="603196"/>
            <a:ext cx="3657600" cy="1116066"/>
          </a:xfrm>
          <a:prstGeom prst="rect">
            <a:avLst/>
          </a:prstGeom>
          <a:solidFill>
            <a:srgbClr val="FE5000">
              <a:alpha val="20000"/>
            </a:srgbClr>
          </a:solidFill>
        </p:spPr>
        <p:txBody>
          <a:bodyPr vert="horz" wrap="square" lIns="72000" tIns="36000" rIns="36000" bIns="36000" rtlCol="0">
            <a:spAutoFit/>
          </a:bodyPr>
          <a:lstStyle>
            <a:defPPr>
              <a:defRPr lang="en-US"/>
            </a:defPPr>
            <a:lvl1pPr marL="180000" indent="-180000">
              <a:lnSpc>
                <a:spcPct val="113000"/>
              </a:lnSpc>
              <a:spcBef>
                <a:spcPts val="0"/>
              </a:spcBef>
              <a:buFont typeface="Arial" panose="020B0604020202020204" pitchFamily="34" charset="0"/>
              <a:buChar char="•"/>
              <a:defRPr sz="1500">
                <a:solidFill>
                  <a:schemeClr val="tx1">
                    <a:lumMod val="65000"/>
                    <a:lumOff val="35000"/>
                  </a:schemeClr>
                </a:solidFill>
              </a:defRPr>
            </a:lvl1pPr>
            <a:lvl2pPr marL="0" lvl="1" indent="0">
              <a:lnSpc>
                <a:spcPct val="113000"/>
              </a:lnSpc>
              <a:spcBef>
                <a:spcPts val="0"/>
              </a:spcBef>
              <a:buFont typeface="Arial" panose="020B0604020202020204" pitchFamily="34" charset="0"/>
              <a:buNone/>
              <a:defRPr sz="1500" b="1">
                <a:solidFill>
                  <a:schemeClr val="lt1"/>
                </a:solidFill>
              </a:defRPr>
            </a:lvl2pPr>
            <a:lvl3pPr marL="540000" indent="-180000">
              <a:lnSpc>
                <a:spcPct val="113000"/>
              </a:lnSpc>
              <a:spcBef>
                <a:spcPts val="0"/>
              </a:spcBef>
              <a:buFont typeface="Arial" panose="020B0604020202020204" pitchFamily="34" charset="0"/>
              <a:buChar char="–"/>
              <a:defRPr sz="1500">
                <a:solidFill>
                  <a:schemeClr val="tx1">
                    <a:lumMod val="65000"/>
                    <a:lumOff val="35000"/>
                  </a:schemeClr>
                </a:solidFill>
              </a:defRPr>
            </a:lvl3pPr>
            <a:lvl4pPr marL="720000" indent="-180000">
              <a:lnSpc>
                <a:spcPct val="113000"/>
              </a:lnSpc>
              <a:spcBef>
                <a:spcPts val="0"/>
              </a:spcBef>
              <a:buFont typeface="Arial" panose="020B0604020202020204" pitchFamily="34" charset="0"/>
              <a:buChar char="–"/>
              <a:defRPr sz="1500">
                <a:solidFill>
                  <a:schemeClr val="tx1">
                    <a:lumMod val="65000"/>
                    <a:lumOff val="35000"/>
                  </a:schemeClr>
                </a:solidFill>
              </a:defRPr>
            </a:lvl4pPr>
            <a:lvl5pPr marL="900000" indent="-180000">
              <a:lnSpc>
                <a:spcPct val="113000"/>
              </a:lnSpc>
              <a:spcBef>
                <a:spcPts val="0"/>
              </a:spcBef>
              <a:buFont typeface="Arial" panose="020B0604020202020204" pitchFamily="34" charset="0"/>
              <a:buChar char="–"/>
              <a:defRPr sz="1500">
                <a:solidFill>
                  <a:schemeClr val="tx1">
                    <a:lumMod val="65000"/>
                    <a:lumOff val="35000"/>
                  </a:schemeClr>
                </a:solidFill>
              </a:defRPr>
            </a:lvl5pPr>
            <a:lvl6pPr marL="1079500" indent="-180000">
              <a:lnSpc>
                <a:spcPct val="113000"/>
              </a:lnSpc>
              <a:spcBef>
                <a:spcPts val="0"/>
              </a:spcBef>
              <a:buFont typeface="Arial" panose="020B0604020202020204" pitchFamily="34" charset="0"/>
              <a:buChar char="–"/>
              <a:defRPr sz="1500">
                <a:solidFill>
                  <a:schemeClr val="tx1">
                    <a:lumMod val="65000"/>
                    <a:lumOff val="35000"/>
                  </a:schemeClr>
                </a:solidFill>
              </a:defRPr>
            </a:lvl6pPr>
            <a:lvl7pPr marL="1260000" indent="-180000">
              <a:lnSpc>
                <a:spcPct val="113000"/>
              </a:lnSpc>
              <a:spcBef>
                <a:spcPts val="0"/>
              </a:spcBef>
              <a:buFont typeface="Arial" panose="020B0604020202020204" pitchFamily="34" charset="0"/>
              <a:buChar char="–"/>
              <a:defRPr sz="1500">
                <a:solidFill>
                  <a:schemeClr val="tx1">
                    <a:lumMod val="65000"/>
                    <a:lumOff val="35000"/>
                  </a:schemeClr>
                </a:solidFill>
              </a:defRPr>
            </a:lvl7pPr>
            <a:lvl8pPr marL="1440000" indent="-180000">
              <a:lnSpc>
                <a:spcPct val="113000"/>
              </a:lnSpc>
              <a:spcBef>
                <a:spcPts val="0"/>
              </a:spcBef>
              <a:buFont typeface="Arial" panose="020B0604020202020204" pitchFamily="34" charset="0"/>
              <a:buChar char="–"/>
              <a:defRPr sz="1500">
                <a:solidFill>
                  <a:schemeClr val="tx1">
                    <a:lumMod val="65000"/>
                    <a:lumOff val="35000"/>
                  </a:schemeClr>
                </a:solidFill>
              </a:defRPr>
            </a:lvl8pPr>
            <a:lvl9pPr marL="1620000" indent="-180000">
              <a:lnSpc>
                <a:spcPct val="113000"/>
              </a:lnSpc>
              <a:spcBef>
                <a:spcPts val="0"/>
              </a:spcBef>
              <a:buFont typeface="Arial" panose="020B0604020202020204" pitchFamily="34" charset="0"/>
              <a:buChar char="–"/>
              <a:defRPr sz="1500">
                <a:solidFill>
                  <a:schemeClr val="tx1">
                    <a:lumMod val="65000"/>
                    <a:lumOff val="35000"/>
                  </a:schemeClr>
                </a:solidFill>
              </a:defRPr>
            </a:lvl9pPr>
          </a:lstStyle>
          <a:p>
            <a:pPr marL="0" indent="0">
              <a:buNone/>
            </a:pPr>
            <a:r>
              <a:rPr lang="de-DE" b="1" dirty="0" smtClean="0">
                <a:solidFill>
                  <a:schemeClr val="bg1"/>
                </a:solidFill>
                <a:effectLst>
                  <a:outerShdw blurRad="38100" dist="38100" dir="2700000" algn="tl">
                    <a:srgbClr val="000000">
                      <a:alpha val="43137"/>
                    </a:srgbClr>
                  </a:outerShdw>
                </a:effectLst>
              </a:rPr>
              <a:t>URSACHENFORSCHUNG</a:t>
            </a:r>
            <a:endParaRPr lang="de-DE" b="1" dirty="0">
              <a:solidFill>
                <a:schemeClr val="bg1"/>
              </a:solidFill>
              <a:effectLst>
                <a:outerShdw blurRad="38100" dist="38100" dir="2700000" algn="tl">
                  <a:srgbClr val="000000">
                    <a:alpha val="43137"/>
                  </a:srgbClr>
                </a:outerShdw>
              </a:effectLst>
            </a:endParaRPr>
          </a:p>
          <a:p>
            <a:r>
              <a:rPr lang="de-DE" b="1" dirty="0">
                <a:solidFill>
                  <a:schemeClr val="bg1"/>
                </a:solidFill>
                <a:effectLst>
                  <a:outerShdw blurRad="38100" dist="38100" dir="2700000" algn="tl">
                    <a:srgbClr val="000000">
                      <a:alpha val="43137"/>
                    </a:srgbClr>
                  </a:outerShdw>
                </a:effectLst>
              </a:rPr>
              <a:t>Weltraumwetter/ Carrington-Ereignis </a:t>
            </a:r>
          </a:p>
          <a:p>
            <a:r>
              <a:rPr lang="de-DE" b="1" dirty="0">
                <a:solidFill>
                  <a:schemeClr val="bg1"/>
                </a:solidFill>
                <a:effectLst>
                  <a:outerShdw blurRad="38100" dist="38100" dir="2700000" algn="tl">
                    <a:srgbClr val="000000">
                      <a:alpha val="43137"/>
                    </a:srgbClr>
                  </a:outerShdw>
                </a:effectLst>
              </a:rPr>
              <a:t>Weltraummüll/ Kessler-Effekt</a:t>
            </a:r>
          </a:p>
          <a:p>
            <a:r>
              <a:rPr lang="de-DE" b="1" dirty="0">
                <a:solidFill>
                  <a:schemeClr val="bg1"/>
                </a:solidFill>
                <a:effectLst>
                  <a:outerShdw blurRad="38100" dist="38100" dir="2700000" algn="tl">
                    <a:srgbClr val="000000">
                      <a:alpha val="43137"/>
                    </a:srgbClr>
                  </a:outerShdw>
                </a:effectLst>
              </a:rPr>
              <a:t>Weltraum-Sabotage</a:t>
            </a:r>
            <a:endParaRPr lang="en-GB" dirty="0" smtClean="0">
              <a:solidFill>
                <a:schemeClr val="bg1"/>
              </a:solidFill>
              <a:effectLst>
                <a:outerShdw blurRad="38100" dist="38100" dir="2700000" algn="tl">
                  <a:srgbClr val="000000">
                    <a:alpha val="43137"/>
                  </a:srgbClr>
                </a:outerShdw>
              </a:effectLst>
            </a:endParaRPr>
          </a:p>
        </p:txBody>
      </p:sp>
      <p:sp>
        <p:nvSpPr>
          <p:cNvPr id="30" name="TextBox 30"/>
          <p:cNvSpPr txBox="1"/>
          <p:nvPr/>
        </p:nvSpPr>
        <p:spPr>
          <a:xfrm>
            <a:off x="350980" y="3917896"/>
            <a:ext cx="4541861" cy="1376906"/>
          </a:xfrm>
          <a:prstGeom prst="rect">
            <a:avLst/>
          </a:prstGeom>
          <a:solidFill>
            <a:schemeClr val="accent1">
              <a:alpha val="20000"/>
            </a:schemeClr>
          </a:solidFill>
        </p:spPr>
        <p:txBody>
          <a:bodyPr vert="horz" wrap="square" lIns="72000" tIns="36000" rIns="36000" bIns="36000" rtlCol="0">
            <a:spAutoFit/>
          </a:bodyPr>
          <a:lstStyle>
            <a:defPPr>
              <a:defRPr lang="en-US"/>
            </a:defPPr>
            <a:lvl1pPr marL="180000" indent="-180000">
              <a:lnSpc>
                <a:spcPct val="113000"/>
              </a:lnSpc>
              <a:spcBef>
                <a:spcPts val="0"/>
              </a:spcBef>
              <a:buFont typeface="Arial" panose="020B0604020202020204" pitchFamily="34" charset="0"/>
              <a:buChar char="•"/>
              <a:defRPr sz="1500">
                <a:solidFill>
                  <a:schemeClr val="tx1">
                    <a:lumMod val="65000"/>
                    <a:lumOff val="35000"/>
                  </a:schemeClr>
                </a:solidFill>
              </a:defRPr>
            </a:lvl1pPr>
            <a:lvl2pPr marL="0" lvl="1" indent="0">
              <a:lnSpc>
                <a:spcPct val="113000"/>
              </a:lnSpc>
              <a:spcBef>
                <a:spcPts val="0"/>
              </a:spcBef>
              <a:buFont typeface="Arial" panose="020B0604020202020204" pitchFamily="34" charset="0"/>
              <a:buNone/>
              <a:defRPr sz="1500" b="1">
                <a:solidFill>
                  <a:schemeClr val="lt1"/>
                </a:solidFill>
              </a:defRPr>
            </a:lvl2pPr>
            <a:lvl3pPr marL="540000" indent="-180000">
              <a:lnSpc>
                <a:spcPct val="113000"/>
              </a:lnSpc>
              <a:spcBef>
                <a:spcPts val="0"/>
              </a:spcBef>
              <a:buFont typeface="Arial" panose="020B0604020202020204" pitchFamily="34" charset="0"/>
              <a:buChar char="–"/>
              <a:defRPr sz="1500">
                <a:solidFill>
                  <a:schemeClr val="tx1">
                    <a:lumMod val="65000"/>
                    <a:lumOff val="35000"/>
                  </a:schemeClr>
                </a:solidFill>
              </a:defRPr>
            </a:lvl3pPr>
            <a:lvl4pPr marL="720000" indent="-180000">
              <a:lnSpc>
                <a:spcPct val="113000"/>
              </a:lnSpc>
              <a:spcBef>
                <a:spcPts val="0"/>
              </a:spcBef>
              <a:buFont typeface="Arial" panose="020B0604020202020204" pitchFamily="34" charset="0"/>
              <a:buChar char="–"/>
              <a:defRPr sz="1500">
                <a:solidFill>
                  <a:schemeClr val="tx1">
                    <a:lumMod val="65000"/>
                    <a:lumOff val="35000"/>
                  </a:schemeClr>
                </a:solidFill>
              </a:defRPr>
            </a:lvl4pPr>
            <a:lvl5pPr marL="900000" indent="-180000">
              <a:lnSpc>
                <a:spcPct val="113000"/>
              </a:lnSpc>
              <a:spcBef>
                <a:spcPts val="0"/>
              </a:spcBef>
              <a:buFont typeface="Arial" panose="020B0604020202020204" pitchFamily="34" charset="0"/>
              <a:buChar char="–"/>
              <a:defRPr sz="1500">
                <a:solidFill>
                  <a:schemeClr val="tx1">
                    <a:lumMod val="65000"/>
                    <a:lumOff val="35000"/>
                  </a:schemeClr>
                </a:solidFill>
              </a:defRPr>
            </a:lvl5pPr>
            <a:lvl6pPr marL="1079500" indent="-180000">
              <a:lnSpc>
                <a:spcPct val="113000"/>
              </a:lnSpc>
              <a:spcBef>
                <a:spcPts val="0"/>
              </a:spcBef>
              <a:buFont typeface="Arial" panose="020B0604020202020204" pitchFamily="34" charset="0"/>
              <a:buChar char="–"/>
              <a:defRPr sz="1500">
                <a:solidFill>
                  <a:schemeClr val="tx1">
                    <a:lumMod val="65000"/>
                    <a:lumOff val="35000"/>
                  </a:schemeClr>
                </a:solidFill>
              </a:defRPr>
            </a:lvl6pPr>
            <a:lvl7pPr marL="1260000" indent="-180000">
              <a:lnSpc>
                <a:spcPct val="113000"/>
              </a:lnSpc>
              <a:spcBef>
                <a:spcPts val="0"/>
              </a:spcBef>
              <a:buFont typeface="Arial" panose="020B0604020202020204" pitchFamily="34" charset="0"/>
              <a:buChar char="–"/>
              <a:defRPr sz="1500">
                <a:solidFill>
                  <a:schemeClr val="tx1">
                    <a:lumMod val="65000"/>
                    <a:lumOff val="35000"/>
                  </a:schemeClr>
                </a:solidFill>
              </a:defRPr>
            </a:lvl7pPr>
            <a:lvl8pPr marL="1440000" indent="-180000">
              <a:lnSpc>
                <a:spcPct val="113000"/>
              </a:lnSpc>
              <a:spcBef>
                <a:spcPts val="0"/>
              </a:spcBef>
              <a:buFont typeface="Arial" panose="020B0604020202020204" pitchFamily="34" charset="0"/>
              <a:buChar char="–"/>
              <a:defRPr sz="1500">
                <a:solidFill>
                  <a:schemeClr val="tx1">
                    <a:lumMod val="65000"/>
                    <a:lumOff val="35000"/>
                  </a:schemeClr>
                </a:solidFill>
              </a:defRPr>
            </a:lvl8pPr>
            <a:lvl9pPr marL="1620000" indent="-180000">
              <a:lnSpc>
                <a:spcPct val="113000"/>
              </a:lnSpc>
              <a:spcBef>
                <a:spcPts val="0"/>
              </a:spcBef>
              <a:buFont typeface="Arial" panose="020B0604020202020204" pitchFamily="34" charset="0"/>
              <a:buChar char="–"/>
              <a:defRPr sz="1500">
                <a:solidFill>
                  <a:schemeClr val="tx1">
                    <a:lumMod val="65000"/>
                    <a:lumOff val="35000"/>
                  </a:schemeClr>
                </a:solidFill>
              </a:defRPr>
            </a:lvl9pPr>
          </a:lstStyle>
          <a:p>
            <a:pPr marL="0" indent="0">
              <a:buNone/>
            </a:pPr>
            <a:r>
              <a:rPr lang="de-DE" b="1" dirty="0">
                <a:solidFill>
                  <a:schemeClr val="bg1"/>
                </a:solidFill>
                <a:effectLst>
                  <a:outerShdw blurRad="38100" dist="38100" dir="2700000" algn="tl">
                    <a:srgbClr val="000000">
                      <a:alpha val="43137"/>
                    </a:srgbClr>
                  </a:outerShdw>
                </a:effectLst>
              </a:rPr>
              <a:t>POSITION, NAVIGATION UND ZEIT</a:t>
            </a:r>
          </a:p>
          <a:p>
            <a:pPr marL="0" indent="0">
              <a:buNone/>
            </a:pPr>
            <a:r>
              <a:rPr lang="de-DE" b="1" dirty="0">
                <a:solidFill>
                  <a:schemeClr val="bg1"/>
                </a:solidFill>
                <a:effectLst>
                  <a:outerShdw blurRad="38100" dist="38100" dir="2700000" algn="tl">
                    <a:srgbClr val="000000">
                      <a:alpha val="43137"/>
                    </a:srgbClr>
                  </a:outerShdw>
                </a:effectLst>
              </a:rPr>
              <a:t>Genaue Zeitstempel sind unerlässlich für</a:t>
            </a:r>
          </a:p>
          <a:p>
            <a:r>
              <a:rPr lang="de-DE" b="1" dirty="0">
                <a:solidFill>
                  <a:schemeClr val="bg1"/>
                </a:solidFill>
                <a:effectLst>
                  <a:outerShdw blurRad="38100" dist="38100" dir="2700000" algn="tl">
                    <a:srgbClr val="000000">
                      <a:alpha val="43137"/>
                    </a:srgbClr>
                  </a:outerShdw>
                </a:effectLst>
              </a:rPr>
              <a:t>Wirtschaft/Handel und Geldströme</a:t>
            </a:r>
          </a:p>
          <a:p>
            <a:r>
              <a:rPr lang="de-DE" b="1" dirty="0">
                <a:solidFill>
                  <a:schemeClr val="bg1"/>
                </a:solidFill>
                <a:effectLst>
                  <a:outerShdw blurRad="38100" dist="38100" dir="2700000" algn="tl">
                    <a:srgbClr val="000000">
                      <a:alpha val="43137"/>
                    </a:srgbClr>
                  </a:outerShdw>
                </a:effectLst>
              </a:rPr>
              <a:t>Stabilität der Leistung</a:t>
            </a:r>
          </a:p>
          <a:p>
            <a:r>
              <a:rPr lang="de-DE" b="1" dirty="0">
                <a:solidFill>
                  <a:schemeClr val="bg1"/>
                </a:solidFill>
                <a:effectLst>
                  <a:outerShdw blurRad="38100" dist="38100" dir="2700000" algn="tl">
                    <a:srgbClr val="000000">
                      <a:alpha val="43137"/>
                    </a:srgbClr>
                  </a:outerShdw>
                </a:effectLst>
              </a:rPr>
              <a:t>Internet-Konnektivität</a:t>
            </a:r>
            <a:endParaRPr lang="en-GB" dirty="0">
              <a:solidFill>
                <a:schemeClr val="bg1"/>
              </a:solidFill>
              <a:effectLst>
                <a:outerShdw blurRad="38100" dist="38100" dir="2700000" algn="tl">
                  <a:srgbClr val="000000">
                    <a:alpha val="43137"/>
                  </a:srgbClr>
                </a:outerShdw>
              </a:effectLst>
            </a:endParaRPr>
          </a:p>
        </p:txBody>
      </p:sp>
      <p:sp>
        <p:nvSpPr>
          <p:cNvPr id="17" name="TextBox 30"/>
          <p:cNvSpPr txBox="1"/>
          <p:nvPr/>
        </p:nvSpPr>
        <p:spPr>
          <a:xfrm>
            <a:off x="6580330" y="603196"/>
            <a:ext cx="4392469" cy="1376906"/>
          </a:xfrm>
          <a:prstGeom prst="rect">
            <a:avLst/>
          </a:prstGeom>
          <a:solidFill>
            <a:srgbClr val="859199">
              <a:alpha val="20000"/>
            </a:srgbClr>
          </a:solidFill>
        </p:spPr>
        <p:txBody>
          <a:bodyPr vert="horz" wrap="square" lIns="72000" tIns="36000" rIns="36000" bIns="36000" rtlCol="0">
            <a:spAutoFit/>
          </a:bodyPr>
          <a:lstStyle>
            <a:defPPr>
              <a:defRPr lang="en-US"/>
            </a:defPPr>
            <a:lvl1pPr marL="180000" indent="-180000">
              <a:lnSpc>
                <a:spcPct val="113000"/>
              </a:lnSpc>
              <a:spcBef>
                <a:spcPts val="0"/>
              </a:spcBef>
              <a:buFont typeface="Arial" panose="020B0604020202020204" pitchFamily="34" charset="0"/>
              <a:buChar char="•"/>
              <a:defRPr sz="1500">
                <a:solidFill>
                  <a:schemeClr val="tx1">
                    <a:lumMod val="65000"/>
                    <a:lumOff val="35000"/>
                  </a:schemeClr>
                </a:solidFill>
              </a:defRPr>
            </a:lvl1pPr>
            <a:lvl2pPr marL="0" lvl="1" indent="0">
              <a:lnSpc>
                <a:spcPct val="113000"/>
              </a:lnSpc>
              <a:spcBef>
                <a:spcPts val="0"/>
              </a:spcBef>
              <a:buFont typeface="Arial" panose="020B0604020202020204" pitchFamily="34" charset="0"/>
              <a:buNone/>
              <a:defRPr sz="1500" b="1">
                <a:solidFill>
                  <a:schemeClr val="lt1"/>
                </a:solidFill>
              </a:defRPr>
            </a:lvl2pPr>
            <a:lvl3pPr marL="540000" indent="-180000">
              <a:lnSpc>
                <a:spcPct val="113000"/>
              </a:lnSpc>
              <a:spcBef>
                <a:spcPts val="0"/>
              </a:spcBef>
              <a:buFont typeface="Arial" panose="020B0604020202020204" pitchFamily="34" charset="0"/>
              <a:buChar char="–"/>
              <a:defRPr sz="1500">
                <a:solidFill>
                  <a:schemeClr val="tx1">
                    <a:lumMod val="65000"/>
                    <a:lumOff val="35000"/>
                  </a:schemeClr>
                </a:solidFill>
              </a:defRPr>
            </a:lvl3pPr>
            <a:lvl4pPr marL="720000" indent="-180000">
              <a:lnSpc>
                <a:spcPct val="113000"/>
              </a:lnSpc>
              <a:spcBef>
                <a:spcPts val="0"/>
              </a:spcBef>
              <a:buFont typeface="Arial" panose="020B0604020202020204" pitchFamily="34" charset="0"/>
              <a:buChar char="–"/>
              <a:defRPr sz="1500">
                <a:solidFill>
                  <a:schemeClr val="tx1">
                    <a:lumMod val="65000"/>
                    <a:lumOff val="35000"/>
                  </a:schemeClr>
                </a:solidFill>
              </a:defRPr>
            </a:lvl4pPr>
            <a:lvl5pPr marL="900000" indent="-180000">
              <a:lnSpc>
                <a:spcPct val="113000"/>
              </a:lnSpc>
              <a:spcBef>
                <a:spcPts val="0"/>
              </a:spcBef>
              <a:buFont typeface="Arial" panose="020B0604020202020204" pitchFamily="34" charset="0"/>
              <a:buChar char="–"/>
              <a:defRPr sz="1500">
                <a:solidFill>
                  <a:schemeClr val="tx1">
                    <a:lumMod val="65000"/>
                    <a:lumOff val="35000"/>
                  </a:schemeClr>
                </a:solidFill>
              </a:defRPr>
            </a:lvl5pPr>
            <a:lvl6pPr marL="1079500" indent="-180000">
              <a:lnSpc>
                <a:spcPct val="113000"/>
              </a:lnSpc>
              <a:spcBef>
                <a:spcPts val="0"/>
              </a:spcBef>
              <a:buFont typeface="Arial" panose="020B0604020202020204" pitchFamily="34" charset="0"/>
              <a:buChar char="–"/>
              <a:defRPr sz="1500">
                <a:solidFill>
                  <a:schemeClr val="tx1">
                    <a:lumMod val="65000"/>
                    <a:lumOff val="35000"/>
                  </a:schemeClr>
                </a:solidFill>
              </a:defRPr>
            </a:lvl6pPr>
            <a:lvl7pPr marL="1260000" indent="-180000">
              <a:lnSpc>
                <a:spcPct val="113000"/>
              </a:lnSpc>
              <a:spcBef>
                <a:spcPts val="0"/>
              </a:spcBef>
              <a:buFont typeface="Arial" panose="020B0604020202020204" pitchFamily="34" charset="0"/>
              <a:buChar char="–"/>
              <a:defRPr sz="1500">
                <a:solidFill>
                  <a:schemeClr val="tx1">
                    <a:lumMod val="65000"/>
                    <a:lumOff val="35000"/>
                  </a:schemeClr>
                </a:solidFill>
              </a:defRPr>
            </a:lvl7pPr>
            <a:lvl8pPr marL="1440000" indent="-180000">
              <a:lnSpc>
                <a:spcPct val="113000"/>
              </a:lnSpc>
              <a:spcBef>
                <a:spcPts val="0"/>
              </a:spcBef>
              <a:buFont typeface="Arial" panose="020B0604020202020204" pitchFamily="34" charset="0"/>
              <a:buChar char="–"/>
              <a:defRPr sz="1500">
                <a:solidFill>
                  <a:schemeClr val="tx1">
                    <a:lumMod val="65000"/>
                    <a:lumOff val="35000"/>
                  </a:schemeClr>
                </a:solidFill>
              </a:defRPr>
            </a:lvl8pPr>
            <a:lvl9pPr marL="1620000" indent="-180000">
              <a:lnSpc>
                <a:spcPct val="113000"/>
              </a:lnSpc>
              <a:spcBef>
                <a:spcPts val="0"/>
              </a:spcBef>
              <a:buFont typeface="Arial" panose="020B0604020202020204" pitchFamily="34" charset="0"/>
              <a:buChar char="–"/>
              <a:defRPr sz="1500">
                <a:solidFill>
                  <a:schemeClr val="tx1">
                    <a:lumMod val="65000"/>
                    <a:lumOff val="35000"/>
                  </a:schemeClr>
                </a:solidFill>
              </a:defRPr>
            </a:lvl9pPr>
          </a:lstStyle>
          <a:p>
            <a:pPr marL="0" indent="0">
              <a:buNone/>
            </a:pPr>
            <a:r>
              <a:rPr lang="de-DE" b="1" dirty="0">
                <a:solidFill>
                  <a:schemeClr val="bg1"/>
                </a:solidFill>
                <a:effectLst>
                  <a:outerShdw blurRad="38100" dist="38100" dir="2700000" algn="tl">
                    <a:srgbClr val="000000">
                      <a:alpha val="43137"/>
                    </a:srgbClr>
                  </a:outerShdw>
                </a:effectLst>
              </a:rPr>
              <a:t>ERDBEOBACHTUNG</a:t>
            </a:r>
          </a:p>
          <a:p>
            <a:pPr marL="0" indent="0">
              <a:buNone/>
            </a:pPr>
            <a:r>
              <a:rPr lang="de-DE" b="1" dirty="0">
                <a:solidFill>
                  <a:schemeClr val="bg1"/>
                </a:solidFill>
                <a:effectLst>
                  <a:outerShdw blurRad="38100" dist="38100" dir="2700000" algn="tl">
                    <a:srgbClr val="000000">
                      <a:alpha val="43137"/>
                    </a:srgbClr>
                  </a:outerShdw>
                </a:effectLst>
              </a:rPr>
              <a:t>Fernerkundungsdaten sind grundlegend für</a:t>
            </a:r>
          </a:p>
          <a:p>
            <a:r>
              <a:rPr lang="de-DE" b="1" dirty="0">
                <a:solidFill>
                  <a:schemeClr val="bg1"/>
                </a:solidFill>
                <a:effectLst>
                  <a:outerShdw blurRad="38100" dist="38100" dir="2700000" algn="tl">
                    <a:srgbClr val="000000">
                      <a:alpha val="43137"/>
                    </a:srgbClr>
                  </a:outerShdw>
                </a:effectLst>
              </a:rPr>
              <a:t>Zuverlässige Wettervorhersagen</a:t>
            </a:r>
          </a:p>
          <a:p>
            <a:r>
              <a:rPr lang="de-DE" b="1" dirty="0">
                <a:solidFill>
                  <a:schemeClr val="bg1"/>
                </a:solidFill>
                <a:effectLst>
                  <a:outerShdw blurRad="38100" dist="38100" dir="2700000" algn="tl">
                    <a:srgbClr val="000000">
                      <a:alpha val="43137"/>
                    </a:srgbClr>
                  </a:outerShdw>
                </a:effectLst>
              </a:rPr>
              <a:t>Sicherheitskritische Beobachtungen</a:t>
            </a:r>
          </a:p>
          <a:p>
            <a:r>
              <a:rPr lang="de-DE" b="1" dirty="0">
                <a:solidFill>
                  <a:schemeClr val="bg1"/>
                </a:solidFill>
                <a:effectLst>
                  <a:outerShdw blurRad="38100" dist="38100" dir="2700000" algn="tl">
                    <a:srgbClr val="000000">
                      <a:alpha val="43137"/>
                    </a:srgbClr>
                  </a:outerShdw>
                </a:effectLst>
              </a:rPr>
              <a:t>Überwachung </a:t>
            </a:r>
            <a:r>
              <a:rPr lang="de-DE" b="1" dirty="0" smtClean="0">
                <a:solidFill>
                  <a:schemeClr val="bg1"/>
                </a:solidFill>
                <a:effectLst>
                  <a:outerShdw blurRad="38100" dist="38100" dir="2700000" algn="tl">
                    <a:srgbClr val="000000">
                      <a:alpha val="43137"/>
                    </a:srgbClr>
                  </a:outerShdw>
                </a:effectLst>
              </a:rPr>
              <a:t>des </a:t>
            </a:r>
            <a:r>
              <a:rPr lang="de-DE" b="1" dirty="0">
                <a:solidFill>
                  <a:schemeClr val="bg1"/>
                </a:solidFill>
                <a:effectLst>
                  <a:outerShdw blurRad="38100" dist="38100" dir="2700000" algn="tl">
                    <a:srgbClr val="000000">
                      <a:alpha val="43137"/>
                    </a:srgbClr>
                  </a:outerShdw>
                </a:effectLst>
              </a:rPr>
              <a:t>Klimawandels</a:t>
            </a:r>
            <a:endParaRPr lang="en-GB" dirty="0">
              <a:solidFill>
                <a:schemeClr val="bg1"/>
              </a:solidFill>
              <a:effectLst>
                <a:outerShdw blurRad="38100" dist="38100" dir="2700000" algn="tl">
                  <a:srgbClr val="000000">
                    <a:alpha val="43137"/>
                  </a:srgbClr>
                </a:outerShdw>
              </a:effectLst>
            </a:endParaRPr>
          </a:p>
        </p:txBody>
      </p:sp>
      <p:sp>
        <p:nvSpPr>
          <p:cNvPr id="18" name="TextBox 30"/>
          <p:cNvSpPr txBox="1"/>
          <p:nvPr/>
        </p:nvSpPr>
        <p:spPr>
          <a:xfrm>
            <a:off x="6580330" y="3896480"/>
            <a:ext cx="4729353" cy="1376906"/>
          </a:xfrm>
          <a:prstGeom prst="rect">
            <a:avLst/>
          </a:prstGeom>
          <a:solidFill>
            <a:srgbClr val="859199">
              <a:alpha val="20000"/>
            </a:srgbClr>
          </a:solidFill>
        </p:spPr>
        <p:txBody>
          <a:bodyPr vert="horz" wrap="square" lIns="72000" tIns="36000" rIns="36000" bIns="36000" rtlCol="0">
            <a:spAutoFit/>
          </a:bodyPr>
          <a:lstStyle>
            <a:defPPr>
              <a:defRPr lang="en-US"/>
            </a:defPPr>
            <a:lvl1pPr marL="180000" indent="-180000">
              <a:lnSpc>
                <a:spcPct val="113000"/>
              </a:lnSpc>
              <a:spcBef>
                <a:spcPts val="0"/>
              </a:spcBef>
              <a:buFont typeface="Arial" panose="020B0604020202020204" pitchFamily="34" charset="0"/>
              <a:buChar char="•"/>
              <a:defRPr sz="1500">
                <a:solidFill>
                  <a:schemeClr val="tx1">
                    <a:lumMod val="65000"/>
                    <a:lumOff val="35000"/>
                  </a:schemeClr>
                </a:solidFill>
              </a:defRPr>
            </a:lvl1pPr>
            <a:lvl2pPr marL="0" lvl="1" indent="0">
              <a:lnSpc>
                <a:spcPct val="113000"/>
              </a:lnSpc>
              <a:spcBef>
                <a:spcPts val="0"/>
              </a:spcBef>
              <a:buFont typeface="Arial" panose="020B0604020202020204" pitchFamily="34" charset="0"/>
              <a:buNone/>
              <a:defRPr sz="1500" b="1">
                <a:solidFill>
                  <a:schemeClr val="lt1"/>
                </a:solidFill>
              </a:defRPr>
            </a:lvl2pPr>
            <a:lvl3pPr marL="540000" indent="-180000">
              <a:lnSpc>
                <a:spcPct val="113000"/>
              </a:lnSpc>
              <a:spcBef>
                <a:spcPts val="0"/>
              </a:spcBef>
              <a:buFont typeface="Arial" panose="020B0604020202020204" pitchFamily="34" charset="0"/>
              <a:buChar char="–"/>
              <a:defRPr sz="1500">
                <a:solidFill>
                  <a:schemeClr val="tx1">
                    <a:lumMod val="65000"/>
                    <a:lumOff val="35000"/>
                  </a:schemeClr>
                </a:solidFill>
              </a:defRPr>
            </a:lvl3pPr>
            <a:lvl4pPr marL="720000" indent="-180000">
              <a:lnSpc>
                <a:spcPct val="113000"/>
              </a:lnSpc>
              <a:spcBef>
                <a:spcPts val="0"/>
              </a:spcBef>
              <a:buFont typeface="Arial" panose="020B0604020202020204" pitchFamily="34" charset="0"/>
              <a:buChar char="–"/>
              <a:defRPr sz="1500">
                <a:solidFill>
                  <a:schemeClr val="tx1">
                    <a:lumMod val="65000"/>
                    <a:lumOff val="35000"/>
                  </a:schemeClr>
                </a:solidFill>
              </a:defRPr>
            </a:lvl4pPr>
            <a:lvl5pPr marL="900000" indent="-180000">
              <a:lnSpc>
                <a:spcPct val="113000"/>
              </a:lnSpc>
              <a:spcBef>
                <a:spcPts val="0"/>
              </a:spcBef>
              <a:buFont typeface="Arial" panose="020B0604020202020204" pitchFamily="34" charset="0"/>
              <a:buChar char="–"/>
              <a:defRPr sz="1500">
                <a:solidFill>
                  <a:schemeClr val="tx1">
                    <a:lumMod val="65000"/>
                    <a:lumOff val="35000"/>
                  </a:schemeClr>
                </a:solidFill>
              </a:defRPr>
            </a:lvl5pPr>
            <a:lvl6pPr marL="1079500" indent="-180000">
              <a:lnSpc>
                <a:spcPct val="113000"/>
              </a:lnSpc>
              <a:spcBef>
                <a:spcPts val="0"/>
              </a:spcBef>
              <a:buFont typeface="Arial" panose="020B0604020202020204" pitchFamily="34" charset="0"/>
              <a:buChar char="–"/>
              <a:defRPr sz="1500">
                <a:solidFill>
                  <a:schemeClr val="tx1">
                    <a:lumMod val="65000"/>
                    <a:lumOff val="35000"/>
                  </a:schemeClr>
                </a:solidFill>
              </a:defRPr>
            </a:lvl6pPr>
            <a:lvl7pPr marL="1260000" indent="-180000">
              <a:lnSpc>
                <a:spcPct val="113000"/>
              </a:lnSpc>
              <a:spcBef>
                <a:spcPts val="0"/>
              </a:spcBef>
              <a:buFont typeface="Arial" panose="020B0604020202020204" pitchFamily="34" charset="0"/>
              <a:buChar char="–"/>
              <a:defRPr sz="1500">
                <a:solidFill>
                  <a:schemeClr val="tx1">
                    <a:lumMod val="65000"/>
                    <a:lumOff val="35000"/>
                  </a:schemeClr>
                </a:solidFill>
              </a:defRPr>
            </a:lvl7pPr>
            <a:lvl8pPr marL="1440000" indent="-180000">
              <a:lnSpc>
                <a:spcPct val="113000"/>
              </a:lnSpc>
              <a:spcBef>
                <a:spcPts val="0"/>
              </a:spcBef>
              <a:buFont typeface="Arial" panose="020B0604020202020204" pitchFamily="34" charset="0"/>
              <a:buChar char="–"/>
              <a:defRPr sz="1500">
                <a:solidFill>
                  <a:schemeClr val="tx1">
                    <a:lumMod val="65000"/>
                    <a:lumOff val="35000"/>
                  </a:schemeClr>
                </a:solidFill>
              </a:defRPr>
            </a:lvl8pPr>
            <a:lvl9pPr marL="1620000" indent="-180000">
              <a:lnSpc>
                <a:spcPct val="113000"/>
              </a:lnSpc>
              <a:spcBef>
                <a:spcPts val="0"/>
              </a:spcBef>
              <a:buFont typeface="Arial" panose="020B0604020202020204" pitchFamily="34" charset="0"/>
              <a:buChar char="–"/>
              <a:defRPr sz="1500">
                <a:solidFill>
                  <a:schemeClr val="tx1">
                    <a:lumMod val="65000"/>
                    <a:lumOff val="35000"/>
                  </a:schemeClr>
                </a:solidFill>
              </a:defRPr>
            </a:lvl9pPr>
          </a:lstStyle>
          <a:p>
            <a:pPr marL="0" indent="0">
              <a:buNone/>
            </a:pPr>
            <a:r>
              <a:rPr lang="de-DE" b="1" dirty="0" smtClean="0">
                <a:solidFill>
                  <a:schemeClr val="bg1"/>
                </a:solidFill>
                <a:effectLst>
                  <a:outerShdw blurRad="38100" dist="38100" dir="2700000" algn="tl">
                    <a:srgbClr val="000000">
                      <a:alpha val="43137"/>
                    </a:srgbClr>
                  </a:outerShdw>
                </a:effectLst>
              </a:rPr>
              <a:t>KOMMUNIKATION</a:t>
            </a:r>
            <a:endParaRPr lang="de-DE" b="1" dirty="0">
              <a:solidFill>
                <a:schemeClr val="bg1"/>
              </a:solidFill>
              <a:effectLst>
                <a:outerShdw blurRad="38100" dist="38100" dir="2700000" algn="tl">
                  <a:srgbClr val="000000">
                    <a:alpha val="43137"/>
                  </a:srgbClr>
                </a:outerShdw>
              </a:effectLst>
            </a:endParaRPr>
          </a:p>
          <a:p>
            <a:pPr marL="0" indent="0">
              <a:buNone/>
            </a:pPr>
            <a:r>
              <a:rPr lang="de-DE" b="1" dirty="0">
                <a:solidFill>
                  <a:schemeClr val="bg1"/>
                </a:solidFill>
                <a:effectLst>
                  <a:outerShdw blurRad="38100" dist="38100" dir="2700000" algn="tl">
                    <a:srgbClr val="000000">
                      <a:alpha val="43137"/>
                    </a:srgbClr>
                  </a:outerShdw>
                </a:effectLst>
              </a:rPr>
              <a:t>Satellitengestützte Konnektivität gewährleistet</a:t>
            </a:r>
          </a:p>
          <a:p>
            <a:r>
              <a:rPr lang="de-DE" b="1" dirty="0">
                <a:solidFill>
                  <a:schemeClr val="bg1"/>
                </a:solidFill>
                <a:effectLst>
                  <a:outerShdw blurRad="38100" dist="38100" dir="2700000" algn="tl">
                    <a:srgbClr val="000000">
                      <a:alpha val="43137"/>
                    </a:srgbClr>
                  </a:outerShdw>
                </a:effectLst>
              </a:rPr>
              <a:t>Stabile </a:t>
            </a:r>
            <a:r>
              <a:rPr lang="de-DE" b="1" dirty="0" smtClean="0">
                <a:solidFill>
                  <a:schemeClr val="bg1"/>
                </a:solidFill>
                <a:effectLst>
                  <a:outerShdw blurRad="38100" dist="38100" dir="2700000" algn="tl">
                    <a:srgbClr val="000000">
                      <a:alpha val="43137"/>
                    </a:srgbClr>
                  </a:outerShdw>
                </a:effectLst>
              </a:rPr>
              <a:t>Internetversorgung</a:t>
            </a:r>
            <a:endParaRPr lang="de-DE" b="1" dirty="0">
              <a:solidFill>
                <a:schemeClr val="bg1"/>
              </a:solidFill>
              <a:effectLst>
                <a:outerShdw blurRad="38100" dist="38100" dir="2700000" algn="tl">
                  <a:srgbClr val="000000">
                    <a:alpha val="43137"/>
                  </a:srgbClr>
                </a:outerShdw>
              </a:effectLst>
            </a:endParaRPr>
          </a:p>
          <a:p>
            <a:r>
              <a:rPr lang="de-DE" b="1" dirty="0">
                <a:solidFill>
                  <a:schemeClr val="bg1"/>
                </a:solidFill>
                <a:effectLst>
                  <a:outerShdw blurRad="38100" dist="38100" dir="2700000" algn="tl">
                    <a:srgbClr val="000000">
                      <a:alpha val="43137"/>
                    </a:srgbClr>
                  </a:outerShdw>
                </a:effectLst>
              </a:rPr>
              <a:t>Zuverlässige </a:t>
            </a:r>
            <a:r>
              <a:rPr lang="de-DE" b="1" dirty="0" smtClean="0">
                <a:solidFill>
                  <a:schemeClr val="bg1"/>
                </a:solidFill>
                <a:effectLst>
                  <a:outerShdw blurRad="38100" dist="38100" dir="2700000" algn="tl">
                    <a:srgbClr val="000000">
                      <a:alpha val="43137"/>
                    </a:srgbClr>
                  </a:outerShdw>
                </a:effectLst>
              </a:rPr>
              <a:t>und sichere </a:t>
            </a:r>
            <a:r>
              <a:rPr lang="de-DE" b="1" dirty="0">
                <a:solidFill>
                  <a:schemeClr val="bg1"/>
                </a:solidFill>
                <a:effectLst>
                  <a:outerShdw blurRad="38100" dist="38100" dir="2700000" algn="tl">
                    <a:srgbClr val="000000">
                      <a:alpha val="43137"/>
                    </a:srgbClr>
                  </a:outerShdw>
                </a:effectLst>
              </a:rPr>
              <a:t>Kommunikation</a:t>
            </a:r>
          </a:p>
          <a:p>
            <a:r>
              <a:rPr lang="de-DE" b="1" dirty="0">
                <a:solidFill>
                  <a:schemeClr val="bg1"/>
                </a:solidFill>
                <a:effectLst>
                  <a:outerShdw blurRad="38100" dist="38100" dir="2700000" algn="tl">
                    <a:srgbClr val="000000">
                      <a:alpha val="43137"/>
                    </a:srgbClr>
                  </a:outerShdw>
                </a:effectLst>
              </a:rPr>
              <a:t>Informationsfluss im globalen Maßstab</a:t>
            </a:r>
          </a:p>
        </p:txBody>
      </p:sp>
      <p:sp>
        <p:nvSpPr>
          <p:cNvPr id="4" name="Datumsplatzhalter 3"/>
          <p:cNvSpPr>
            <a:spLocks noGrp="1"/>
          </p:cNvSpPr>
          <p:nvPr>
            <p:ph type="dt" sz="half" idx="10"/>
          </p:nvPr>
        </p:nvSpPr>
        <p:spPr/>
        <p:txBody>
          <a:bodyPr/>
          <a:lstStyle/>
          <a:p>
            <a:fld id="{07008311-5CFA-472F-806B-DF6FC5E4255C}" type="datetime1">
              <a:rPr lang="en-US" smtClean="0">
                <a:solidFill>
                  <a:schemeClr val="bg1"/>
                </a:solidFill>
              </a:rPr>
              <a:t>9/22/2020</a:t>
            </a:fld>
            <a:endParaRPr lang="en-GB">
              <a:solidFill>
                <a:schemeClr val="bg1"/>
              </a:solidFill>
            </a:endParaRPr>
          </a:p>
        </p:txBody>
      </p:sp>
      <p:sp>
        <p:nvSpPr>
          <p:cNvPr id="5" name="Fußzeilenplatzhalter 4"/>
          <p:cNvSpPr>
            <a:spLocks noGrp="1"/>
          </p:cNvSpPr>
          <p:nvPr>
            <p:ph type="ftr" sz="quarter" idx="11"/>
          </p:nvPr>
        </p:nvSpPr>
        <p:spPr/>
        <p:txBody>
          <a:bodyPr/>
          <a:lstStyle/>
          <a:p>
            <a:r>
              <a:rPr lang="en-GB" smtClean="0">
                <a:solidFill>
                  <a:schemeClr val="bg1"/>
                </a:solidFill>
              </a:rPr>
              <a:t>Satellites improve life</a:t>
            </a:r>
            <a:endParaRPr lang="en-GB" dirty="0">
              <a:solidFill>
                <a:schemeClr val="bg1"/>
              </a:solidFill>
            </a:endParaRPr>
          </a:p>
        </p:txBody>
      </p:sp>
      <p:sp>
        <p:nvSpPr>
          <p:cNvPr id="6" name="Foliennummernplatzhalter 5"/>
          <p:cNvSpPr>
            <a:spLocks noGrp="1"/>
          </p:cNvSpPr>
          <p:nvPr>
            <p:ph type="sldNum" sz="quarter" idx="12"/>
          </p:nvPr>
        </p:nvSpPr>
        <p:spPr/>
        <p:txBody>
          <a:bodyPr/>
          <a:lstStyle/>
          <a:p>
            <a:fld id="{877C2003-2E6E-4ABC-B270-3E95A87ADF8A}" type="slidenum">
              <a:rPr lang="en-GB" smtClean="0">
                <a:solidFill>
                  <a:schemeClr val="bg1"/>
                </a:solidFill>
              </a:rPr>
              <a:t>15</a:t>
            </a:fld>
            <a:endParaRPr lang="en-GB">
              <a:solidFill>
                <a:schemeClr val="bg1"/>
              </a:solidFill>
            </a:endParaRPr>
          </a:p>
        </p:txBody>
      </p:sp>
    </p:spTree>
    <p:extLst>
      <p:ext uri="{BB962C8B-B14F-4D97-AF65-F5344CB8AC3E}">
        <p14:creationId xmlns:p14="http://schemas.microsoft.com/office/powerpoint/2010/main" val="452583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xmlns="" id="{20382951-C4BF-784F-9370-D47D22F08697}"/>
              </a:ext>
            </a:extLst>
          </p:cNvPr>
          <p:cNvSpPr>
            <a:spLocks noGrp="1"/>
          </p:cNvSpPr>
          <p:nvPr>
            <p:ph type="title"/>
          </p:nvPr>
        </p:nvSpPr>
        <p:spPr/>
        <p:txBody>
          <a:bodyPr/>
          <a:lstStyle/>
          <a:p>
            <a:r>
              <a:rPr lang="de-DE" dirty="0"/>
              <a:t>Bauen Sie Ihren eigenen Satelliten</a:t>
            </a:r>
            <a:endParaRPr lang="en-GB" dirty="0"/>
          </a:p>
        </p:txBody>
      </p:sp>
      <p:sp>
        <p:nvSpPr>
          <p:cNvPr id="2" name="Textplatzhalter 1"/>
          <p:cNvSpPr>
            <a:spLocks noGrp="1"/>
          </p:cNvSpPr>
          <p:nvPr>
            <p:ph type="body" sz="quarter" idx="13"/>
          </p:nvPr>
        </p:nvSpPr>
        <p:spPr/>
        <p:txBody>
          <a:bodyPr/>
          <a:lstStyle/>
          <a:p>
            <a:endParaRPr lang="de-DE"/>
          </a:p>
        </p:txBody>
      </p:sp>
      <p:sp>
        <p:nvSpPr>
          <p:cNvPr id="6" name="Slide Number Placeholder 5"/>
          <p:cNvSpPr>
            <a:spLocks noGrp="1"/>
          </p:cNvSpPr>
          <p:nvPr>
            <p:ph type="sldNum" sz="quarter" idx="4"/>
          </p:nvPr>
        </p:nvSpPr>
        <p:spPr/>
        <p:txBody>
          <a:bodyPr/>
          <a:lstStyle/>
          <a:p>
            <a:fld id="{877C2003-2E6E-4ABC-B270-3E95A87ADF8A}" type="slidenum">
              <a:rPr lang="en-GB" smtClean="0"/>
              <a:t>16</a:t>
            </a:fld>
            <a:endParaRPr lang="en-GB"/>
          </a:p>
        </p:txBody>
      </p:sp>
      <p:sp>
        <p:nvSpPr>
          <p:cNvPr id="5" name="Footer Placeholder 4"/>
          <p:cNvSpPr>
            <a:spLocks noGrp="1"/>
          </p:cNvSpPr>
          <p:nvPr>
            <p:ph type="ftr" sz="quarter" idx="3"/>
          </p:nvPr>
        </p:nvSpPr>
        <p:spPr/>
        <p:txBody>
          <a:bodyPr/>
          <a:lstStyle/>
          <a:p>
            <a:r>
              <a:rPr lang="en-GB" smtClean="0"/>
              <a:t>Satellites improve life</a:t>
            </a:r>
            <a:endParaRPr lang="en-GB"/>
          </a:p>
        </p:txBody>
      </p:sp>
      <p:sp>
        <p:nvSpPr>
          <p:cNvPr id="4" name="Date Placeholder 3"/>
          <p:cNvSpPr>
            <a:spLocks noGrp="1"/>
          </p:cNvSpPr>
          <p:nvPr>
            <p:ph type="dt" sz="half" idx="2"/>
          </p:nvPr>
        </p:nvSpPr>
        <p:spPr>
          <a:prstGeom prst="rect">
            <a:avLst/>
          </a:prstGeom>
        </p:spPr>
        <p:txBody>
          <a:bodyPr/>
          <a:lstStyle/>
          <a:p>
            <a:fld id="{C25EBFB7-EA19-47D6-9E17-EAD318A43571}" type="datetime1">
              <a:rPr lang="en-US" smtClean="0"/>
              <a:t>9/22/2020</a:t>
            </a:fld>
            <a:endParaRPr lang="en-GB"/>
          </a:p>
        </p:txBody>
      </p:sp>
      <p:graphicFrame>
        <p:nvGraphicFramePr>
          <p:cNvPr id="12" name="Objekt 11"/>
          <p:cNvGraphicFramePr>
            <a:graphicFrameLocks noChangeAspect="1"/>
          </p:cNvGraphicFramePr>
          <p:nvPr>
            <p:extLst>
              <p:ext uri="{D42A27DB-BD31-4B8C-83A1-F6EECF244321}">
                <p14:modId xmlns:p14="http://schemas.microsoft.com/office/powerpoint/2010/main" val="3394947937"/>
              </p:ext>
            </p:extLst>
          </p:nvPr>
        </p:nvGraphicFramePr>
        <p:xfrm>
          <a:off x="638376" y="1338263"/>
          <a:ext cx="1761723" cy="2490787"/>
        </p:xfrm>
        <a:graphic>
          <a:graphicData uri="http://schemas.openxmlformats.org/presentationml/2006/ole">
            <mc:AlternateContent xmlns:mc="http://schemas.openxmlformats.org/markup-compatibility/2006">
              <mc:Choice xmlns:v="urn:schemas-microsoft-com:vml" Requires="v">
                <p:oleObj spid="_x0000_s2169" name="PDF Document" r:id="rId4" imgW="5670000" imgH="8019000" progId="NuancePDF.Document">
                  <p:embed/>
                </p:oleObj>
              </mc:Choice>
              <mc:Fallback>
                <p:oleObj name="PDF Document" r:id="rId4" imgW="5670000" imgH="8019000" progId="NuancePDF.Document">
                  <p:embed/>
                  <p:pic>
                    <p:nvPicPr>
                      <p:cNvPr id="0" name=""/>
                      <p:cNvPicPr/>
                      <p:nvPr/>
                    </p:nvPicPr>
                    <p:blipFill>
                      <a:blip r:embed="rId5"/>
                      <a:stretch>
                        <a:fillRect/>
                      </a:stretch>
                    </p:blipFill>
                    <p:spPr>
                      <a:xfrm>
                        <a:off x="638376" y="1338263"/>
                        <a:ext cx="1761723" cy="2490787"/>
                      </a:xfrm>
                      <a:prstGeom prst="rect">
                        <a:avLst/>
                      </a:prstGeom>
                    </p:spPr>
                  </p:pic>
                </p:oleObj>
              </mc:Fallback>
            </mc:AlternateContent>
          </a:graphicData>
        </a:graphic>
      </p:graphicFrame>
      <p:graphicFrame>
        <p:nvGraphicFramePr>
          <p:cNvPr id="14" name="Objekt 13"/>
          <p:cNvGraphicFramePr>
            <a:graphicFrameLocks noChangeAspect="1"/>
          </p:cNvGraphicFramePr>
          <p:nvPr>
            <p:extLst>
              <p:ext uri="{D42A27DB-BD31-4B8C-83A1-F6EECF244321}">
                <p14:modId xmlns:p14="http://schemas.microsoft.com/office/powerpoint/2010/main" val="234162890"/>
              </p:ext>
            </p:extLst>
          </p:nvPr>
        </p:nvGraphicFramePr>
        <p:xfrm>
          <a:off x="5100766" y="1323975"/>
          <a:ext cx="1752343" cy="2476500"/>
        </p:xfrm>
        <a:graphic>
          <a:graphicData uri="http://schemas.openxmlformats.org/presentationml/2006/ole">
            <mc:AlternateContent xmlns:mc="http://schemas.openxmlformats.org/markup-compatibility/2006">
              <mc:Choice xmlns:v="urn:schemas-microsoft-com:vml" Requires="v">
                <p:oleObj spid="_x0000_s2170" name="PDF Document" r:id="rId6" imgW="5667120" imgH="8010360" progId="NuancePDF.Document">
                  <p:embed/>
                </p:oleObj>
              </mc:Choice>
              <mc:Fallback>
                <p:oleObj name="PDF Document" r:id="rId6" imgW="5667120" imgH="8010360" progId="NuancePDF.Document">
                  <p:embed/>
                  <p:pic>
                    <p:nvPicPr>
                      <p:cNvPr id="0" name=""/>
                      <p:cNvPicPr/>
                      <p:nvPr/>
                    </p:nvPicPr>
                    <p:blipFill>
                      <a:blip r:embed="rId7"/>
                      <a:stretch>
                        <a:fillRect/>
                      </a:stretch>
                    </p:blipFill>
                    <p:spPr>
                      <a:xfrm>
                        <a:off x="5100766" y="1323975"/>
                        <a:ext cx="1752343" cy="2476500"/>
                      </a:xfrm>
                      <a:prstGeom prst="rect">
                        <a:avLst/>
                      </a:prstGeom>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1429043111"/>
              </p:ext>
            </p:extLst>
          </p:nvPr>
        </p:nvGraphicFramePr>
        <p:xfrm>
          <a:off x="9533761" y="1277938"/>
          <a:ext cx="1782702" cy="2522538"/>
        </p:xfrm>
        <a:graphic>
          <a:graphicData uri="http://schemas.openxmlformats.org/presentationml/2006/ole">
            <mc:AlternateContent xmlns:mc="http://schemas.openxmlformats.org/markup-compatibility/2006">
              <mc:Choice xmlns:v="urn:schemas-microsoft-com:vml" Requires="v">
                <p:oleObj spid="_x0000_s2171" name="PDF Document" r:id="rId8" imgW="5667120" imgH="8019720" progId="NuancePDF.Document">
                  <p:embed/>
                </p:oleObj>
              </mc:Choice>
              <mc:Fallback>
                <p:oleObj name="PDF Document" r:id="rId8" imgW="5667120" imgH="8019720" progId="NuancePDF.Document">
                  <p:embed/>
                  <p:pic>
                    <p:nvPicPr>
                      <p:cNvPr id="0" name=""/>
                      <p:cNvPicPr/>
                      <p:nvPr/>
                    </p:nvPicPr>
                    <p:blipFill>
                      <a:blip r:embed="rId9"/>
                      <a:stretch>
                        <a:fillRect/>
                      </a:stretch>
                    </p:blipFill>
                    <p:spPr>
                      <a:xfrm>
                        <a:off x="9533761" y="1277938"/>
                        <a:ext cx="1782702" cy="2522538"/>
                      </a:xfrm>
                      <a:prstGeom prst="rect">
                        <a:avLst/>
                      </a:prstGeom>
                    </p:spPr>
                  </p:pic>
                </p:oleObj>
              </mc:Fallback>
            </mc:AlternateContent>
          </a:graphicData>
        </a:graphic>
      </p:graphicFrame>
      <p:sp>
        <p:nvSpPr>
          <p:cNvPr id="16" name="Textfeld 15"/>
          <p:cNvSpPr txBox="1"/>
          <p:nvPr/>
        </p:nvSpPr>
        <p:spPr>
          <a:xfrm>
            <a:off x="371475" y="4086225"/>
            <a:ext cx="2295525" cy="646331"/>
          </a:xfrm>
          <a:prstGeom prst="rect">
            <a:avLst/>
          </a:prstGeom>
          <a:noFill/>
        </p:spPr>
        <p:txBody>
          <a:bodyPr wrap="square" rtlCol="0">
            <a:spAutoFit/>
          </a:bodyPr>
          <a:lstStyle/>
          <a:p>
            <a:pPr algn="ctr"/>
            <a:r>
              <a:rPr lang="de-DE" dirty="0"/>
              <a:t>CHEOPS - der Planetenfinder</a:t>
            </a:r>
          </a:p>
        </p:txBody>
      </p:sp>
      <p:sp>
        <p:nvSpPr>
          <p:cNvPr id="19" name="Textfeld 18"/>
          <p:cNvSpPr txBox="1"/>
          <p:nvPr/>
        </p:nvSpPr>
        <p:spPr>
          <a:xfrm>
            <a:off x="4829175" y="4086225"/>
            <a:ext cx="2295525" cy="646331"/>
          </a:xfrm>
          <a:prstGeom prst="rect">
            <a:avLst/>
          </a:prstGeom>
          <a:noFill/>
        </p:spPr>
        <p:txBody>
          <a:bodyPr wrap="square" rtlCol="0">
            <a:spAutoFit/>
          </a:bodyPr>
          <a:lstStyle/>
          <a:p>
            <a:pPr algn="ctr"/>
            <a:r>
              <a:rPr lang="de-DE" dirty="0"/>
              <a:t>Rosetta - Der Kometenjäger</a:t>
            </a:r>
          </a:p>
        </p:txBody>
      </p:sp>
      <p:sp>
        <p:nvSpPr>
          <p:cNvPr id="20" name="Textfeld 19"/>
          <p:cNvSpPr txBox="1"/>
          <p:nvPr/>
        </p:nvSpPr>
        <p:spPr>
          <a:xfrm>
            <a:off x="9277350" y="4086225"/>
            <a:ext cx="2295525" cy="646331"/>
          </a:xfrm>
          <a:prstGeom prst="rect">
            <a:avLst/>
          </a:prstGeom>
          <a:noFill/>
        </p:spPr>
        <p:txBody>
          <a:bodyPr wrap="square" rtlCol="0">
            <a:spAutoFit/>
          </a:bodyPr>
          <a:lstStyle/>
          <a:p>
            <a:pPr algn="ctr"/>
            <a:r>
              <a:rPr lang="de-DE" dirty="0"/>
              <a:t>Aeolus - der Windleser</a:t>
            </a:r>
          </a:p>
        </p:txBody>
      </p:sp>
    </p:spTree>
    <p:extLst>
      <p:ext uri="{BB962C8B-B14F-4D97-AF65-F5344CB8AC3E}">
        <p14:creationId xmlns:p14="http://schemas.microsoft.com/office/powerpoint/2010/main" val="196549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xmlns="" id="{20382951-C4BF-784F-9370-D47D22F08697}"/>
              </a:ext>
            </a:extLst>
          </p:cNvPr>
          <p:cNvSpPr>
            <a:spLocks noGrp="1"/>
          </p:cNvSpPr>
          <p:nvPr>
            <p:ph type="title"/>
          </p:nvPr>
        </p:nvSpPr>
        <p:spPr/>
        <p:txBody>
          <a:bodyPr/>
          <a:lstStyle/>
          <a:p>
            <a:r>
              <a:rPr lang="en-GB" dirty="0" err="1"/>
              <a:t>Q</a:t>
            </a:r>
            <a:r>
              <a:rPr lang="en-GB" dirty="0" err="1" smtClean="0"/>
              <a:t>uellenangaben</a:t>
            </a:r>
            <a:endParaRPr lang="en-GB" dirty="0"/>
          </a:p>
        </p:txBody>
      </p:sp>
      <p:sp>
        <p:nvSpPr>
          <p:cNvPr id="22" name="Inhaltsplatzhalter 21">
            <a:extLst>
              <a:ext uri="{FF2B5EF4-FFF2-40B4-BE49-F238E27FC236}">
                <a16:creationId xmlns:a16="http://schemas.microsoft.com/office/drawing/2014/main" xmlns="" id="{045F7502-BF73-0441-A594-D882CFB0949C}"/>
              </a:ext>
            </a:extLst>
          </p:cNvPr>
          <p:cNvSpPr>
            <a:spLocks noGrp="1"/>
          </p:cNvSpPr>
          <p:nvPr>
            <p:ph idx="1"/>
          </p:nvPr>
        </p:nvSpPr>
        <p:spPr/>
        <p:txBody>
          <a:bodyPr/>
          <a:lstStyle/>
          <a:p>
            <a:r>
              <a:rPr lang="en-US" sz="800" dirty="0" smtClean="0"/>
              <a:t>Eye </a:t>
            </a:r>
            <a:r>
              <a:rPr lang="en-US" sz="800" dirty="0"/>
              <a:t>(slide x) Icons made by &lt;a </a:t>
            </a:r>
            <a:r>
              <a:rPr lang="en-US" sz="800" dirty="0" err="1"/>
              <a:t>href</a:t>
            </a:r>
            <a:r>
              <a:rPr lang="en-US" sz="800" dirty="0"/>
              <a:t>="https://www.flaticon.com/authors/freepik" title="</a:t>
            </a:r>
            <a:r>
              <a:rPr lang="en-US" sz="800" dirty="0" err="1"/>
              <a:t>Freepik</a:t>
            </a:r>
            <a:r>
              <a:rPr lang="en-US" sz="800" dirty="0"/>
              <a:t>"&gt;</a:t>
            </a:r>
            <a:r>
              <a:rPr lang="en-US" sz="800" dirty="0" err="1"/>
              <a:t>Freepik</a:t>
            </a:r>
            <a:r>
              <a:rPr lang="en-US" sz="800" dirty="0"/>
              <a:t>&lt;/a&gt;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smtClean="0"/>
              <a:t>Ear </a:t>
            </a:r>
            <a:r>
              <a:rPr lang="en-US" sz="800" dirty="0"/>
              <a:t>(slide x) Icons made by &lt;a </a:t>
            </a:r>
            <a:r>
              <a:rPr lang="en-US" sz="800" dirty="0" err="1"/>
              <a:t>href</a:t>
            </a:r>
            <a:r>
              <a:rPr lang="en-US" sz="800" dirty="0"/>
              <a:t>="https://www.flaticon.com/authors/freepik" title="</a:t>
            </a:r>
            <a:r>
              <a:rPr lang="en-US" sz="800" dirty="0" err="1"/>
              <a:t>Freepik</a:t>
            </a:r>
            <a:r>
              <a:rPr lang="en-US" sz="800" dirty="0"/>
              <a:t>"&gt;</a:t>
            </a:r>
            <a:r>
              <a:rPr lang="en-US" sz="800" dirty="0" err="1"/>
              <a:t>Freepik</a:t>
            </a:r>
            <a:r>
              <a:rPr lang="en-US" sz="800" dirty="0"/>
              <a:t>&lt;/a&gt;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smtClean="0"/>
              <a:t>Clock </a:t>
            </a:r>
            <a:r>
              <a:rPr lang="en-US" sz="800" dirty="0"/>
              <a:t>(slide x) Icons made by &lt;a </a:t>
            </a:r>
            <a:r>
              <a:rPr lang="en-US" sz="800" dirty="0" err="1"/>
              <a:t>href</a:t>
            </a:r>
            <a:r>
              <a:rPr lang="en-US" sz="800" dirty="0"/>
              <a:t>="https://www.flaticon.com/authors/freepik" title="</a:t>
            </a:r>
            <a:r>
              <a:rPr lang="en-US" sz="800" dirty="0" err="1"/>
              <a:t>Freepik</a:t>
            </a:r>
            <a:r>
              <a:rPr lang="en-US" sz="800" dirty="0"/>
              <a:t>"&gt;</a:t>
            </a:r>
            <a:r>
              <a:rPr lang="en-US" sz="800" dirty="0" err="1"/>
              <a:t>Freepik</a:t>
            </a:r>
            <a:r>
              <a:rPr lang="en-US" sz="800" dirty="0"/>
              <a:t>&lt;/a&gt; from &lt;a </a:t>
            </a:r>
            <a:r>
              <a:rPr lang="en-US" sz="800" dirty="0" err="1"/>
              <a:t>href</a:t>
            </a:r>
            <a:r>
              <a:rPr lang="en-US" sz="800" dirty="0"/>
              <a:t>="https://www.flaticon.com/" title="</a:t>
            </a:r>
            <a:r>
              <a:rPr lang="en-US" sz="800" dirty="0" err="1"/>
              <a:t>Flaticon</a:t>
            </a:r>
            <a:r>
              <a:rPr lang="en-US" sz="800" dirty="0"/>
              <a:t>"&gt; www.flaticon.com&lt;/a&gt;</a:t>
            </a:r>
          </a:p>
          <a:p>
            <a:r>
              <a:rPr lang="en-US" sz="800" dirty="0" smtClean="0"/>
              <a:t>Farm (slide 9) Icons </a:t>
            </a:r>
            <a:r>
              <a:rPr lang="en-US" sz="800" dirty="0"/>
              <a:t>made by &lt;a </a:t>
            </a:r>
            <a:r>
              <a:rPr lang="en-US" sz="800" dirty="0" err="1"/>
              <a:t>href</a:t>
            </a:r>
            <a:r>
              <a:rPr lang="en-US" sz="800" dirty="0"/>
              <a:t>="https://www.flaticon.com/authors/freepik" title="</a:t>
            </a:r>
            <a:r>
              <a:rPr lang="en-US" sz="800" dirty="0" err="1"/>
              <a:t>Freepik</a:t>
            </a:r>
            <a:r>
              <a:rPr lang="en-US" sz="800" dirty="0"/>
              <a:t>"&gt;</a:t>
            </a:r>
            <a:r>
              <a:rPr lang="en-US" sz="800" dirty="0" err="1"/>
              <a:t>Freepik</a:t>
            </a:r>
            <a:r>
              <a:rPr lang="en-US" sz="800" dirty="0"/>
              <a:t>&lt;/a&gt;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 </a:t>
            </a:r>
          </a:p>
          <a:p>
            <a:r>
              <a:rPr lang="en-US" sz="800" dirty="0" smtClean="0"/>
              <a:t>Tractor (slide 9) Icons </a:t>
            </a:r>
            <a:r>
              <a:rPr lang="en-US" sz="800" dirty="0"/>
              <a:t>made by &lt;a </a:t>
            </a:r>
            <a:r>
              <a:rPr lang="en-US" sz="800" dirty="0" err="1"/>
              <a:t>href</a:t>
            </a:r>
            <a:r>
              <a:rPr lang="en-US" sz="800" dirty="0"/>
              <a:t>="https://www.flaticon.com/authors/photo3idea-studio" title="photo3idea_studio"&gt;photo3idea_studio&lt;/a&gt;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a:t>Farmer (slide 9) Icons made by &lt;a </a:t>
            </a:r>
            <a:r>
              <a:rPr lang="en-US" sz="800" dirty="0" err="1"/>
              <a:t>href</a:t>
            </a:r>
            <a:r>
              <a:rPr lang="en-US" sz="800" dirty="0"/>
              <a:t>="https://www.flaticon.com/free-icon/farmer_3057063" title="</a:t>
            </a:r>
            <a:r>
              <a:rPr lang="en-US" sz="800" dirty="0" err="1"/>
              <a:t>iconixar</a:t>
            </a:r>
            <a:r>
              <a:rPr lang="en-US" sz="800" dirty="0"/>
              <a:t>"&gt;</a:t>
            </a:r>
            <a:r>
              <a:rPr lang="en-US" sz="800" dirty="0" err="1"/>
              <a:t>iconixar</a:t>
            </a:r>
            <a:r>
              <a:rPr lang="en-US" sz="800" dirty="0"/>
              <a:t>&lt;/a&gt;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a:t>Map (slide x) Icons made by &lt;a </a:t>
            </a:r>
            <a:r>
              <a:rPr lang="en-US" sz="800" dirty="0" err="1"/>
              <a:t>href</a:t>
            </a:r>
            <a:r>
              <a:rPr lang="en-US" sz="800" dirty="0"/>
              <a:t>="https://www.flaticon.com/authors/freepik" title="</a:t>
            </a:r>
            <a:r>
              <a:rPr lang="en-US" sz="800" dirty="0" err="1"/>
              <a:t>Freepik</a:t>
            </a:r>
            <a:r>
              <a:rPr lang="en-US" sz="800" dirty="0"/>
              <a:t>"&gt;</a:t>
            </a:r>
            <a:r>
              <a:rPr lang="en-US" sz="800" dirty="0" err="1"/>
              <a:t>Freepik</a:t>
            </a:r>
            <a:r>
              <a:rPr lang="en-US" sz="800" dirty="0"/>
              <a:t>&lt;/a&gt;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a:t>Sun (slide x) Icons made by &lt;a </a:t>
            </a:r>
            <a:r>
              <a:rPr lang="en-US" sz="800" dirty="0" err="1"/>
              <a:t>href</a:t>
            </a:r>
            <a:r>
              <a:rPr lang="en-US" sz="800" dirty="0"/>
              <a:t>="https://www.flaticon.com/authors/good-ware" title="Good Ware"&gt;Good Ware&lt;/a&gt; from &lt;a </a:t>
            </a:r>
            <a:r>
              <a:rPr lang="en-US" sz="800" dirty="0" err="1"/>
              <a:t>href</a:t>
            </a:r>
            <a:r>
              <a:rPr lang="en-US" sz="800" dirty="0"/>
              <a:t>="https://www.flaticon.com/" title="</a:t>
            </a:r>
            <a:r>
              <a:rPr lang="en-US" sz="800" dirty="0" err="1"/>
              <a:t>Flaticon</a:t>
            </a:r>
            <a:r>
              <a:rPr lang="en-US" sz="800" dirty="0"/>
              <a:t>"&gt; www.flaticon.com&lt;/a&gt;</a:t>
            </a:r>
            <a:endParaRPr lang="en-US" sz="800" dirty="0" smtClean="0"/>
          </a:p>
          <a:p>
            <a:r>
              <a:rPr lang="en-GB" sz="800" dirty="0" smtClean="0"/>
              <a:t>Rain (slide x) </a:t>
            </a:r>
            <a:r>
              <a:rPr lang="en-US" sz="800" dirty="0"/>
              <a:t>Icons made by &lt;a </a:t>
            </a:r>
            <a:r>
              <a:rPr lang="en-US" sz="800" dirty="0" err="1"/>
              <a:t>href</a:t>
            </a:r>
            <a:r>
              <a:rPr lang="en-US" sz="800" dirty="0"/>
              <a:t>="https://www.flaticon.com/authors/bqlqn" title="</a:t>
            </a:r>
            <a:r>
              <a:rPr lang="en-US" sz="800" dirty="0" err="1"/>
              <a:t>bqlqn</a:t>
            </a:r>
            <a:r>
              <a:rPr lang="en-US" sz="800" dirty="0"/>
              <a:t>"&gt;</a:t>
            </a:r>
            <a:r>
              <a:rPr lang="en-US" sz="800" dirty="0" err="1"/>
              <a:t>bqlqn</a:t>
            </a:r>
            <a:r>
              <a:rPr lang="en-US" sz="800" dirty="0"/>
              <a:t>&lt;/a&gt;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smtClean="0"/>
              <a:t>Snowflake </a:t>
            </a:r>
            <a:r>
              <a:rPr lang="en-US" sz="800" dirty="0"/>
              <a:t>(slide x) Icons made by &lt;a </a:t>
            </a:r>
            <a:r>
              <a:rPr lang="en-US" sz="800" dirty="0" err="1"/>
              <a:t>href</a:t>
            </a:r>
            <a:r>
              <a:rPr lang="en-US" sz="800" dirty="0"/>
              <a:t>="https://www.flaticon.com/authors/freepik" title="</a:t>
            </a:r>
            <a:r>
              <a:rPr lang="en-US" sz="800" dirty="0" err="1"/>
              <a:t>Freepik</a:t>
            </a:r>
            <a:r>
              <a:rPr lang="en-US" sz="800" dirty="0"/>
              <a:t>"&gt;</a:t>
            </a:r>
            <a:r>
              <a:rPr lang="en-US" sz="800" dirty="0" err="1"/>
              <a:t>Freepik</a:t>
            </a:r>
            <a:r>
              <a:rPr lang="en-US" sz="800" dirty="0"/>
              <a:t>&lt;/a&gt;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smtClean="0"/>
              <a:t>Wind </a:t>
            </a:r>
            <a:r>
              <a:rPr lang="en-US" sz="800" dirty="0"/>
              <a:t>(slide x) Icons made by &lt;a </a:t>
            </a:r>
            <a:r>
              <a:rPr lang="en-US" sz="800" dirty="0" err="1"/>
              <a:t>href</a:t>
            </a:r>
            <a:r>
              <a:rPr lang="en-US" sz="800" dirty="0"/>
              <a:t>="https://www.flaticon.com/authors/freepik" title="</a:t>
            </a:r>
            <a:r>
              <a:rPr lang="en-US" sz="800" dirty="0" err="1"/>
              <a:t>Freepik</a:t>
            </a:r>
            <a:r>
              <a:rPr lang="en-US" sz="800" dirty="0"/>
              <a:t>"&gt;</a:t>
            </a:r>
            <a:r>
              <a:rPr lang="en-US" sz="800" dirty="0" err="1"/>
              <a:t>Freepik</a:t>
            </a:r>
            <a:r>
              <a:rPr lang="en-US" sz="800" dirty="0"/>
              <a:t>&lt;/a&gt;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smtClean="0"/>
              <a:t>Tornado </a:t>
            </a:r>
            <a:r>
              <a:rPr lang="en-US" sz="800" dirty="0"/>
              <a:t>(slide x) Icons made by &lt;a </a:t>
            </a:r>
            <a:r>
              <a:rPr lang="en-US" sz="800" dirty="0" err="1"/>
              <a:t>href</a:t>
            </a:r>
            <a:r>
              <a:rPr lang="en-US" sz="800" dirty="0"/>
              <a:t>="https://www.flaticon.com/authors/freepik" title="</a:t>
            </a:r>
            <a:r>
              <a:rPr lang="en-US" sz="800" dirty="0" err="1"/>
              <a:t>Freepik</a:t>
            </a:r>
            <a:r>
              <a:rPr lang="en-US" sz="800" dirty="0"/>
              <a:t>"&gt;</a:t>
            </a:r>
            <a:r>
              <a:rPr lang="en-US" sz="800" dirty="0" err="1"/>
              <a:t>Freepik</a:t>
            </a:r>
            <a:r>
              <a:rPr lang="en-US" sz="800" dirty="0"/>
              <a:t>&lt;/a&gt;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a:t>Plane (slide x) Icons made by &lt;a </a:t>
            </a:r>
            <a:r>
              <a:rPr lang="en-US" sz="800" dirty="0" err="1"/>
              <a:t>href</a:t>
            </a:r>
            <a:r>
              <a:rPr lang="en-US" sz="800" dirty="0"/>
              <a:t>="http://www.freepik.com/" title="</a:t>
            </a:r>
            <a:r>
              <a:rPr lang="en-US" sz="800" dirty="0" err="1"/>
              <a:t>Freepik</a:t>
            </a:r>
            <a:r>
              <a:rPr lang="en-US" sz="800" dirty="0"/>
              <a:t>"&gt;</a:t>
            </a:r>
            <a:r>
              <a:rPr lang="en-US" sz="800" dirty="0" err="1"/>
              <a:t>Freepik</a:t>
            </a:r>
            <a:r>
              <a:rPr lang="en-US" sz="800" dirty="0"/>
              <a:t>&lt;/a&gt;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smtClean="0"/>
              <a:t>Nutella </a:t>
            </a:r>
            <a:r>
              <a:rPr lang="en-US" sz="800" dirty="0"/>
              <a:t>(slide x) Icons made by &lt;a </a:t>
            </a:r>
            <a:r>
              <a:rPr lang="en-US" sz="800" dirty="0" err="1"/>
              <a:t>href</a:t>
            </a:r>
            <a:r>
              <a:rPr lang="en-US" sz="800" dirty="0"/>
              <a:t>="https://www.flaticon.com/authors/freepik" title="</a:t>
            </a:r>
            <a:r>
              <a:rPr lang="en-US" sz="800" dirty="0" err="1"/>
              <a:t>Freepik</a:t>
            </a:r>
            <a:r>
              <a:rPr lang="en-US" sz="800" dirty="0"/>
              <a:t>"&gt;</a:t>
            </a:r>
            <a:r>
              <a:rPr lang="en-US" sz="800" dirty="0" err="1"/>
              <a:t>Freepik</a:t>
            </a:r>
            <a:r>
              <a:rPr lang="en-US" sz="800" dirty="0"/>
              <a:t>&lt;/a&gt;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a:t>Rainforest (slide x) Icons made by &lt;a </a:t>
            </a:r>
            <a:r>
              <a:rPr lang="en-US" sz="800" dirty="0" err="1"/>
              <a:t>href</a:t>
            </a:r>
            <a:r>
              <a:rPr lang="en-US" sz="800" dirty="0"/>
              <a:t>="https://www.flaticon.com/authors/freepik" title="</a:t>
            </a:r>
            <a:r>
              <a:rPr lang="en-US" sz="800" dirty="0" err="1"/>
              <a:t>Freepik</a:t>
            </a:r>
            <a:r>
              <a:rPr lang="en-US" sz="800" dirty="0"/>
              <a:t>"&gt;</a:t>
            </a:r>
            <a:r>
              <a:rPr lang="en-US" sz="800" dirty="0" err="1"/>
              <a:t>Freepik</a:t>
            </a:r>
            <a:r>
              <a:rPr lang="en-US" sz="800" dirty="0"/>
              <a:t>&lt;/a&gt;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smtClean="0"/>
              <a:t>Chainsaw </a:t>
            </a:r>
            <a:r>
              <a:rPr lang="en-US" sz="800" dirty="0"/>
              <a:t>(slide x) Icons made by &lt;a </a:t>
            </a:r>
            <a:r>
              <a:rPr lang="en-US" sz="800" dirty="0" err="1"/>
              <a:t>href</a:t>
            </a:r>
            <a:r>
              <a:rPr lang="en-US" sz="800" dirty="0"/>
              <a:t>="https://www.flaticon.com/authors/good-ware" title="Good Ware"&gt;Good Ware&lt;/a&gt;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smtClean="0"/>
              <a:t>Fire </a:t>
            </a:r>
            <a:r>
              <a:rPr lang="en-US" sz="800" dirty="0"/>
              <a:t>(slide x) Icons made by &lt;a </a:t>
            </a:r>
            <a:r>
              <a:rPr lang="en-US" sz="800" dirty="0" err="1"/>
              <a:t>href</a:t>
            </a:r>
            <a:r>
              <a:rPr lang="en-US" sz="800" dirty="0"/>
              <a:t>="https://www.flaticon.com/authors/freepik" title="</a:t>
            </a:r>
            <a:r>
              <a:rPr lang="en-US" sz="800" dirty="0" err="1"/>
              <a:t>Freepik</a:t>
            </a:r>
            <a:r>
              <a:rPr lang="en-US" sz="800" dirty="0"/>
              <a:t>"&gt;</a:t>
            </a:r>
            <a:r>
              <a:rPr lang="en-US" sz="800" dirty="0" err="1"/>
              <a:t>Freepik</a:t>
            </a:r>
            <a:r>
              <a:rPr lang="en-US" sz="800" dirty="0"/>
              <a:t>&lt;/a&gt;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smtClean="0"/>
              <a:t>Handcuffs </a:t>
            </a:r>
            <a:r>
              <a:rPr lang="en-US" sz="800" dirty="0"/>
              <a:t>(slide x) Icons made by &lt;a </a:t>
            </a:r>
            <a:r>
              <a:rPr lang="en-US" sz="800" dirty="0" err="1"/>
              <a:t>href</a:t>
            </a:r>
            <a:r>
              <a:rPr lang="en-US" sz="800" dirty="0"/>
              <a:t>="https://www.flaticon.com/authors/freepik" title="</a:t>
            </a:r>
            <a:r>
              <a:rPr lang="en-US" sz="800" dirty="0" err="1"/>
              <a:t>Freepik</a:t>
            </a:r>
            <a:r>
              <a:rPr lang="en-US" sz="800" dirty="0"/>
              <a:t>"&gt;</a:t>
            </a:r>
            <a:r>
              <a:rPr lang="en-US" sz="800" dirty="0" err="1"/>
              <a:t>Freepik</a:t>
            </a:r>
            <a:r>
              <a:rPr lang="en-US" sz="800" dirty="0"/>
              <a:t>&lt;/a&gt;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smtClean="0"/>
              <a:t>Farm (slide x) Icons made by &lt;a </a:t>
            </a:r>
            <a:r>
              <a:rPr lang="en-US" sz="800" dirty="0" err="1"/>
              <a:t>href</a:t>
            </a:r>
            <a:r>
              <a:rPr lang="en-US" sz="800" dirty="0"/>
              <a:t>="https://www.flaticon.com/authors/mynamepong" title="</a:t>
            </a:r>
            <a:r>
              <a:rPr lang="en-US" sz="800" dirty="0" err="1"/>
              <a:t>mynamepong</a:t>
            </a:r>
            <a:r>
              <a:rPr lang="en-US" sz="800" dirty="0"/>
              <a:t>"&gt;</a:t>
            </a:r>
            <a:r>
              <a:rPr lang="en-US" sz="800" dirty="0" err="1"/>
              <a:t>mynamepong</a:t>
            </a:r>
            <a:r>
              <a:rPr lang="en-US" sz="800" dirty="0"/>
              <a:t>&lt;/a&gt; from &lt;a </a:t>
            </a:r>
            <a:r>
              <a:rPr lang="en-US" sz="800" dirty="0" err="1"/>
              <a:t>href</a:t>
            </a:r>
            <a:r>
              <a:rPr lang="en-US" sz="800" dirty="0"/>
              <a:t>="https://www.flaticon.com/" title="</a:t>
            </a:r>
            <a:r>
              <a:rPr lang="en-US" sz="800" dirty="0" err="1"/>
              <a:t>Flaticon</a:t>
            </a:r>
            <a:r>
              <a:rPr lang="en-US" sz="800" dirty="0"/>
              <a:t>"&gt; www.flaticon.com&lt;/a</a:t>
            </a:r>
            <a:r>
              <a:rPr lang="en-US" sz="800" dirty="0" smtClean="0"/>
              <a:t>&gt;</a:t>
            </a:r>
          </a:p>
          <a:p>
            <a:r>
              <a:rPr lang="en-US" sz="800" dirty="0" smtClean="0"/>
              <a:t>Social Media phone Icons </a:t>
            </a:r>
            <a:r>
              <a:rPr lang="en-US" sz="800" dirty="0"/>
              <a:t>made by &lt;a </a:t>
            </a:r>
            <a:r>
              <a:rPr lang="en-US" sz="800" dirty="0" err="1"/>
              <a:t>href</a:t>
            </a:r>
            <a:r>
              <a:rPr lang="en-US" sz="800" dirty="0"/>
              <a:t>="https://www.flaticon.com/authors/freepik" title="</a:t>
            </a:r>
            <a:r>
              <a:rPr lang="en-US" sz="800" dirty="0" err="1"/>
              <a:t>Freepik</a:t>
            </a:r>
            <a:r>
              <a:rPr lang="en-US" sz="800" dirty="0"/>
              <a:t>"&gt;</a:t>
            </a:r>
            <a:r>
              <a:rPr lang="en-US" sz="800" dirty="0" err="1"/>
              <a:t>Freepik</a:t>
            </a:r>
            <a:r>
              <a:rPr lang="en-US" sz="800" dirty="0"/>
              <a:t>&lt;/a&gt; from &lt;a </a:t>
            </a:r>
            <a:r>
              <a:rPr lang="en-US" sz="800" dirty="0" err="1"/>
              <a:t>href</a:t>
            </a:r>
            <a:r>
              <a:rPr lang="en-US" sz="800" dirty="0"/>
              <a:t>="https://www.flaticon.com/" title="</a:t>
            </a:r>
            <a:r>
              <a:rPr lang="en-US" sz="800" dirty="0" err="1"/>
              <a:t>Flaticon</a:t>
            </a:r>
            <a:r>
              <a:rPr lang="en-US" sz="800" dirty="0"/>
              <a:t>"&gt; www.flaticon.com&lt;/a&gt;</a:t>
            </a:r>
          </a:p>
          <a:p>
            <a:endParaRPr lang="en-US" sz="800" dirty="0" smtClean="0"/>
          </a:p>
          <a:p>
            <a:endParaRPr lang="en-US" sz="800" dirty="0" smtClean="0"/>
          </a:p>
          <a:p>
            <a:endParaRPr lang="en-GB" dirty="0"/>
          </a:p>
        </p:txBody>
      </p:sp>
      <p:sp>
        <p:nvSpPr>
          <p:cNvPr id="2" name="Textplatzhalter 1"/>
          <p:cNvSpPr>
            <a:spLocks noGrp="1"/>
          </p:cNvSpPr>
          <p:nvPr>
            <p:ph type="body" sz="quarter" idx="13"/>
          </p:nvPr>
        </p:nvSpPr>
        <p:spPr/>
        <p:txBody>
          <a:bodyPr/>
          <a:lstStyle/>
          <a:p>
            <a:endParaRPr lang="de-DE"/>
          </a:p>
        </p:txBody>
      </p:sp>
      <p:sp>
        <p:nvSpPr>
          <p:cNvPr id="6" name="Slide Number Placeholder 5"/>
          <p:cNvSpPr>
            <a:spLocks noGrp="1"/>
          </p:cNvSpPr>
          <p:nvPr>
            <p:ph type="sldNum" sz="quarter" idx="4"/>
          </p:nvPr>
        </p:nvSpPr>
        <p:spPr/>
        <p:txBody>
          <a:bodyPr/>
          <a:lstStyle/>
          <a:p>
            <a:fld id="{877C2003-2E6E-4ABC-B270-3E95A87ADF8A}" type="slidenum">
              <a:rPr lang="en-GB" smtClean="0"/>
              <a:t>17</a:t>
            </a:fld>
            <a:endParaRPr lang="en-GB"/>
          </a:p>
        </p:txBody>
      </p:sp>
      <p:sp>
        <p:nvSpPr>
          <p:cNvPr id="5" name="Footer Placeholder 4"/>
          <p:cNvSpPr>
            <a:spLocks noGrp="1"/>
          </p:cNvSpPr>
          <p:nvPr>
            <p:ph type="ftr" sz="quarter" idx="3"/>
          </p:nvPr>
        </p:nvSpPr>
        <p:spPr/>
        <p:txBody>
          <a:bodyPr/>
          <a:lstStyle/>
          <a:p>
            <a:r>
              <a:rPr lang="en-GB" smtClean="0"/>
              <a:t>Satellites improve life</a:t>
            </a:r>
            <a:endParaRPr lang="en-GB"/>
          </a:p>
        </p:txBody>
      </p:sp>
      <p:sp>
        <p:nvSpPr>
          <p:cNvPr id="4" name="Date Placeholder 3"/>
          <p:cNvSpPr>
            <a:spLocks noGrp="1"/>
          </p:cNvSpPr>
          <p:nvPr>
            <p:ph type="dt" sz="half" idx="2"/>
          </p:nvPr>
        </p:nvSpPr>
        <p:spPr>
          <a:prstGeom prst="rect">
            <a:avLst/>
          </a:prstGeom>
        </p:spPr>
        <p:txBody>
          <a:bodyPr/>
          <a:lstStyle/>
          <a:p>
            <a:fld id="{867BFF44-3A64-4F3D-A606-FCFCD289BC9B}" type="datetime1">
              <a:rPr lang="en-US" smtClean="0"/>
              <a:t>9/22/2020</a:t>
            </a:fld>
            <a:endParaRPr lang="en-GB"/>
          </a:p>
        </p:txBody>
      </p:sp>
    </p:spTree>
    <p:extLst>
      <p:ext uri="{BB962C8B-B14F-4D97-AF65-F5344CB8AC3E}">
        <p14:creationId xmlns:p14="http://schemas.microsoft.com/office/powerpoint/2010/main" val="3631558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err="1" smtClean="0"/>
              <a:t>Danke</a:t>
            </a:r>
            <a:r>
              <a:rPr lang="en-GB" dirty="0" smtClean="0"/>
              <a:t>!</a:t>
            </a:r>
            <a:endParaRPr lang="en-GB" dirty="0"/>
          </a:p>
        </p:txBody>
      </p:sp>
      <p:sp>
        <p:nvSpPr>
          <p:cNvPr id="7" name="Textplatzhalter 6">
            <a:extLst>
              <a:ext uri="{FF2B5EF4-FFF2-40B4-BE49-F238E27FC236}">
                <a16:creationId xmlns:a16="http://schemas.microsoft.com/office/drawing/2014/main" xmlns="" id="{B8D39424-BFC6-8049-B007-E8DC5C867149}"/>
              </a:ext>
            </a:extLst>
          </p:cNvPr>
          <p:cNvSpPr>
            <a:spLocks noGrp="1"/>
          </p:cNvSpPr>
          <p:nvPr>
            <p:ph type="body" sz="quarter" idx="15"/>
          </p:nvPr>
        </p:nvSpPr>
        <p:spPr>
          <a:xfrm>
            <a:off x="3886246" y="3688108"/>
            <a:ext cx="6362985" cy="902940"/>
          </a:xfrm>
        </p:spPr>
        <p:txBody>
          <a:bodyPr/>
          <a:lstStyle/>
          <a:p>
            <a:pPr fontAlgn="base">
              <a:lnSpc>
                <a:spcPct val="115000"/>
              </a:lnSpc>
              <a:spcBef>
                <a:spcPct val="0"/>
              </a:spcBef>
              <a:spcAft>
                <a:spcPct val="0"/>
              </a:spcAft>
              <a:defRPr/>
            </a:pPr>
            <a:r>
              <a:rPr lang="en-GB" dirty="0">
                <a:latin typeface="Arial" pitchFamily="34" charset="0"/>
                <a:cs typeface="Arial" pitchFamily="34" charset="0"/>
              </a:rPr>
              <a:t>Confidential and proprietary document.</a:t>
            </a:r>
          </a:p>
          <a:p>
            <a:pPr fontAlgn="base">
              <a:lnSpc>
                <a:spcPct val="115000"/>
              </a:lnSpc>
              <a:spcBef>
                <a:spcPct val="0"/>
              </a:spcBef>
              <a:spcAft>
                <a:spcPct val="0"/>
              </a:spcAft>
              <a:defRPr/>
            </a:pPr>
            <a:r>
              <a:rPr lang="en-GB" dirty="0">
                <a:latin typeface="Arial" pitchFamily="34" charset="0"/>
                <a:cs typeface="Arial" pitchFamily="34" charset="0"/>
              </a:rPr>
              <a:t>This document and all information contained herein is the sole property of </a:t>
            </a:r>
            <a:r>
              <a:rPr lang="en-GB" altLang="de-DE" dirty="0"/>
              <a:t>Airbus</a:t>
            </a:r>
            <a:r>
              <a:rPr lang="en-GB" dirty="0">
                <a:latin typeface="Arial" pitchFamily="34" charset="0"/>
                <a:cs typeface="Arial" pitchFamily="34" charset="0"/>
              </a:rPr>
              <a:t>. No intellectual property rights are granted by the delivery of this document or the disclosure of its content. This document shall not be reproduced or disclosed to a third party without the expressed written consent of Airbus. This document and its content shall not be used for any purpose other than that for which it is supplied.</a:t>
            </a:r>
          </a:p>
          <a:p>
            <a:pPr fontAlgn="base">
              <a:lnSpc>
                <a:spcPct val="115000"/>
              </a:lnSpc>
              <a:spcBef>
                <a:spcPct val="0"/>
              </a:spcBef>
              <a:spcAft>
                <a:spcPct val="0"/>
              </a:spcAft>
              <a:defRPr/>
            </a:pPr>
            <a:r>
              <a:rPr lang="en-GB" dirty="0">
                <a:latin typeface="Arial" pitchFamily="34" charset="0"/>
                <a:cs typeface="Arial" pitchFamily="34" charset="0"/>
              </a:rPr>
              <a:t>Airbus, it’s logo and product names are registered trademarks.</a:t>
            </a:r>
            <a:endParaRPr lang="en-GB" dirty="0"/>
          </a:p>
        </p:txBody>
      </p:sp>
      <p:sp>
        <p:nvSpPr>
          <p:cNvPr id="4" name="Footer Placeholder 7">
            <a:extLst>
              <a:ext uri="{FF2B5EF4-FFF2-40B4-BE49-F238E27FC236}">
                <a16:creationId xmlns:a16="http://schemas.microsoft.com/office/drawing/2014/main" xmlns="" id="{801DC371-FC7C-AE43-975C-81559F958A50}"/>
              </a:ext>
            </a:extLst>
          </p:cNvPr>
          <p:cNvSpPr>
            <a:spLocks noGrp="1"/>
          </p:cNvSpPr>
          <p:nvPr>
            <p:ph type="ftr" sz="quarter" idx="3"/>
          </p:nvPr>
        </p:nvSpPr>
        <p:spPr>
          <a:prstGeom prst="rect">
            <a:avLst/>
          </a:prstGeom>
        </p:spPr>
        <p:txBody>
          <a:bodyPr lIns="0" tIns="0" rIns="0" bIns="0" anchor="t" anchorCtr="0"/>
          <a:lstStyle>
            <a:lvl1pPr marL="0" algn="l" defTabSz="914400" rtl="0" eaLnBrk="1" latinLnBrk="0" hangingPunct="1">
              <a:defRPr lang="en-GB" sz="800" kern="1200" smtClean="0">
                <a:solidFill>
                  <a:schemeClr val="bg1"/>
                </a:solidFill>
                <a:latin typeface="+mn-lt"/>
                <a:ea typeface="+mn-ea"/>
                <a:cs typeface="+mn-cs"/>
              </a:defRPr>
            </a:lvl1pPr>
          </a:lstStyle>
          <a:p>
            <a:r>
              <a:rPr lang="en-GB" smtClean="0"/>
              <a:t>Satellites improve life</a:t>
            </a:r>
            <a:endParaRPr lang="en-GB" dirty="0"/>
          </a:p>
        </p:txBody>
      </p:sp>
    </p:spTree>
    <p:extLst>
      <p:ext uri="{BB962C8B-B14F-4D97-AF65-F5344CB8AC3E}">
        <p14:creationId xmlns:p14="http://schemas.microsoft.com/office/powerpoint/2010/main" val="3092459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Welche </a:t>
            </a:r>
            <a:r>
              <a:rPr lang="de-DE" dirty="0" err="1" smtClean="0"/>
              <a:t>Bedeuting</a:t>
            </a:r>
            <a:r>
              <a:rPr lang="de-DE" dirty="0" smtClean="0"/>
              <a:t> haben Satelliten im Weltall?</a:t>
            </a:r>
            <a:endParaRPr lang="de-DE" dirty="0"/>
          </a:p>
        </p:txBody>
      </p:sp>
      <p:sp>
        <p:nvSpPr>
          <p:cNvPr id="9" name="Textplatzhalter 8"/>
          <p:cNvSpPr>
            <a:spLocks noGrp="1"/>
          </p:cNvSpPr>
          <p:nvPr>
            <p:ph type="body" sz="quarter" idx="13"/>
          </p:nvPr>
        </p:nvSpPr>
        <p:spPr/>
        <p:txBody>
          <a:bodyPr/>
          <a:lstStyle/>
          <a:p>
            <a:endParaRPr lang="de-DE"/>
          </a:p>
        </p:txBody>
      </p:sp>
      <p:sp>
        <p:nvSpPr>
          <p:cNvPr id="6" name="Slide Number Placeholder 5"/>
          <p:cNvSpPr>
            <a:spLocks noGrp="1"/>
          </p:cNvSpPr>
          <p:nvPr>
            <p:ph type="sldNum" sz="quarter" idx="4"/>
          </p:nvPr>
        </p:nvSpPr>
        <p:spPr>
          <a:prstGeom prst="rect">
            <a:avLst/>
          </a:prstGeom>
        </p:spPr>
        <p:txBody>
          <a:bodyPr/>
          <a:lstStyle/>
          <a:p>
            <a:fld id="{877C2003-2E6E-4ABC-B270-3E95A87ADF8A}" type="slidenum">
              <a:rPr lang="en-GB" smtClean="0"/>
              <a:t>2</a:t>
            </a:fld>
            <a:endParaRPr lang="en-GB"/>
          </a:p>
        </p:txBody>
      </p:sp>
      <p:sp>
        <p:nvSpPr>
          <p:cNvPr id="5" name="Footer Placeholder 4"/>
          <p:cNvSpPr>
            <a:spLocks noGrp="1"/>
          </p:cNvSpPr>
          <p:nvPr>
            <p:ph type="ftr" sz="quarter" idx="3"/>
          </p:nvPr>
        </p:nvSpPr>
        <p:spPr>
          <a:prstGeom prst="rect">
            <a:avLst/>
          </a:prstGeom>
        </p:spPr>
        <p:txBody>
          <a:bodyPr/>
          <a:lstStyle/>
          <a:p>
            <a:r>
              <a:rPr lang="en-GB" smtClean="0"/>
              <a:t>Satellites improve life</a:t>
            </a:r>
            <a:endParaRPr lang="en-GB" dirty="0"/>
          </a:p>
        </p:txBody>
      </p:sp>
      <p:sp>
        <p:nvSpPr>
          <p:cNvPr id="4" name="Date Placeholder 3"/>
          <p:cNvSpPr>
            <a:spLocks noGrp="1"/>
          </p:cNvSpPr>
          <p:nvPr>
            <p:ph type="dt" sz="half" idx="2"/>
          </p:nvPr>
        </p:nvSpPr>
        <p:spPr>
          <a:prstGeom prst="rect">
            <a:avLst/>
          </a:prstGeom>
        </p:spPr>
        <p:txBody>
          <a:bodyPr/>
          <a:lstStyle/>
          <a:p>
            <a:fld id="{2FABE05B-87F0-4E02-A087-DAD02403EBD5}" type="datetime1">
              <a:rPr lang="en-US" smtClean="0"/>
              <a:t>9/22/2020</a:t>
            </a:fld>
            <a:endParaRPr lang="en-GB"/>
          </a:p>
        </p:txBody>
      </p:sp>
      <p:pic>
        <p:nvPicPr>
          <p:cNvPr id="16" name="Image 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102" y="2227070"/>
            <a:ext cx="3069341" cy="3069341"/>
          </a:xfrm>
          <a:prstGeom prst="rect">
            <a:avLst/>
          </a:prstGeom>
        </p:spPr>
      </p:pic>
      <p:pic>
        <p:nvPicPr>
          <p:cNvPr id="27" name="Image 1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130433">
            <a:off x="4059378" y="4251123"/>
            <a:ext cx="871194" cy="871194"/>
          </a:xfrm>
          <a:prstGeom prst="rect">
            <a:avLst/>
          </a:prstGeom>
        </p:spPr>
      </p:pic>
      <p:sp>
        <p:nvSpPr>
          <p:cNvPr id="3" name="Ellipse 2"/>
          <p:cNvSpPr/>
          <p:nvPr/>
        </p:nvSpPr>
        <p:spPr>
          <a:xfrm>
            <a:off x="4159490" y="1778811"/>
            <a:ext cx="3930564" cy="379084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p:cNvSpPr/>
          <p:nvPr/>
        </p:nvSpPr>
        <p:spPr>
          <a:xfrm>
            <a:off x="3505064" y="1075765"/>
            <a:ext cx="5282690" cy="521307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1638" y="1861206"/>
            <a:ext cx="633935" cy="633935"/>
          </a:xfrm>
          <a:prstGeom prst="rect">
            <a:avLst/>
          </a:prstGeom>
        </p:spPr>
      </p:pic>
      <p:pic>
        <p:nvPicPr>
          <p:cNvPr id="20"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360184">
            <a:off x="5948110" y="5340828"/>
            <a:ext cx="633935" cy="633935"/>
          </a:xfrm>
          <a:prstGeom prst="rect">
            <a:avLst/>
          </a:prstGeom>
        </p:spPr>
      </p:pic>
      <p:pic>
        <p:nvPicPr>
          <p:cNvPr id="21"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296302" y="2036547"/>
            <a:ext cx="633935" cy="633935"/>
          </a:xfrm>
          <a:prstGeom prst="rect">
            <a:avLst/>
          </a:prstGeom>
        </p:spPr>
      </p:pic>
      <p:pic>
        <p:nvPicPr>
          <p:cNvPr id="23"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709195">
            <a:off x="5947742" y="1537150"/>
            <a:ext cx="633935" cy="633935"/>
          </a:xfrm>
          <a:prstGeom prst="rect">
            <a:avLst/>
          </a:prstGeom>
        </p:spPr>
      </p:pic>
      <p:pic>
        <p:nvPicPr>
          <p:cNvPr id="24"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3953333" y="3071832"/>
            <a:ext cx="633935" cy="633935"/>
          </a:xfrm>
          <a:prstGeom prst="rect">
            <a:avLst/>
          </a:prstGeom>
        </p:spPr>
      </p:pic>
      <p:pic>
        <p:nvPicPr>
          <p:cNvPr id="25"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475078">
            <a:off x="7234244" y="4715219"/>
            <a:ext cx="633935" cy="633935"/>
          </a:xfrm>
          <a:prstGeom prst="rect">
            <a:avLst/>
          </a:prstGeom>
        </p:spPr>
      </p:pic>
      <p:pic>
        <p:nvPicPr>
          <p:cNvPr id="26"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153521">
            <a:off x="7682450" y="3653418"/>
            <a:ext cx="633935" cy="633935"/>
          </a:xfrm>
          <a:prstGeom prst="rect">
            <a:avLst/>
          </a:prstGeom>
        </p:spPr>
      </p:pic>
      <p:pic>
        <p:nvPicPr>
          <p:cNvPr id="28"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8644" y="1696325"/>
            <a:ext cx="633935" cy="633935"/>
          </a:xfrm>
          <a:prstGeom prst="rect">
            <a:avLst/>
          </a:prstGeom>
        </p:spPr>
      </p:pic>
      <p:pic>
        <p:nvPicPr>
          <p:cNvPr id="29"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46180">
            <a:off x="5144749" y="834277"/>
            <a:ext cx="633935" cy="633935"/>
          </a:xfrm>
          <a:prstGeom prst="rect">
            <a:avLst/>
          </a:prstGeom>
        </p:spPr>
      </p:pic>
      <p:pic>
        <p:nvPicPr>
          <p:cNvPr id="30"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6221">
            <a:off x="3150339" y="2906951"/>
            <a:ext cx="633935" cy="633935"/>
          </a:xfrm>
          <a:prstGeom prst="rect">
            <a:avLst/>
          </a:prstGeom>
        </p:spPr>
      </p:pic>
      <p:pic>
        <p:nvPicPr>
          <p:cNvPr id="31"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012236">
            <a:off x="8051555" y="1985408"/>
            <a:ext cx="633935" cy="633935"/>
          </a:xfrm>
          <a:prstGeom prst="rect">
            <a:avLst/>
          </a:prstGeom>
        </p:spPr>
      </p:pic>
      <p:pic>
        <p:nvPicPr>
          <p:cNvPr id="32"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031998">
            <a:off x="6992387" y="1013586"/>
            <a:ext cx="633935" cy="633935"/>
          </a:xfrm>
          <a:prstGeom prst="rect">
            <a:avLst/>
          </a:prstGeom>
        </p:spPr>
      </p:pic>
      <p:pic>
        <p:nvPicPr>
          <p:cNvPr id="33"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153521">
            <a:off x="8515007" y="3071874"/>
            <a:ext cx="633935" cy="633935"/>
          </a:xfrm>
          <a:prstGeom prst="rect">
            <a:avLst/>
          </a:prstGeom>
        </p:spPr>
      </p:pic>
      <p:pic>
        <p:nvPicPr>
          <p:cNvPr id="35"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605660">
            <a:off x="4787948" y="5700574"/>
            <a:ext cx="633935" cy="633935"/>
          </a:xfrm>
          <a:prstGeom prst="rect">
            <a:avLst/>
          </a:prstGeom>
        </p:spPr>
      </p:pic>
      <p:pic>
        <p:nvPicPr>
          <p:cNvPr id="36"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184532">
            <a:off x="3444661" y="4809565"/>
            <a:ext cx="633935" cy="633935"/>
          </a:xfrm>
          <a:prstGeom prst="rect">
            <a:avLst/>
          </a:prstGeom>
        </p:spPr>
      </p:pic>
      <p:pic>
        <p:nvPicPr>
          <p:cNvPr id="37"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725563">
            <a:off x="6844384" y="5788717"/>
            <a:ext cx="633935" cy="633935"/>
          </a:xfrm>
          <a:prstGeom prst="rect">
            <a:avLst/>
          </a:prstGeom>
        </p:spPr>
      </p:pic>
      <p:pic>
        <p:nvPicPr>
          <p:cNvPr id="38"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584541">
            <a:off x="8198039" y="4523700"/>
            <a:ext cx="633935" cy="633935"/>
          </a:xfrm>
          <a:prstGeom prst="rect">
            <a:avLst/>
          </a:prstGeom>
        </p:spPr>
      </p:pic>
      <p:pic>
        <p:nvPicPr>
          <p:cNvPr id="39" name="Imag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627" y="2232652"/>
            <a:ext cx="1080000" cy="1080000"/>
          </a:xfrm>
          <a:prstGeom prst="rect">
            <a:avLst/>
          </a:prstGeom>
        </p:spPr>
      </p:pic>
    </p:spTree>
    <p:extLst>
      <p:ext uri="{BB962C8B-B14F-4D97-AF65-F5344CB8AC3E}">
        <p14:creationId xmlns:p14="http://schemas.microsoft.com/office/powerpoint/2010/main" val="548491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o27476342\Desktop\Useful Docs\Pics\CPD_59096_264_MP_M.Söder_Solar_Arra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01" b="1625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ln w="9525" cap="flat" cmpd="sng" algn="ctr">
            <a:noFill/>
            <a:prstDash val="solid"/>
            <a:round/>
            <a:headEnd type="none" w="med" len="med"/>
            <a:tailEnd type="none" w="med" len="med"/>
          </a:ln>
        </p:spPr>
        <p:txBody>
          <a:bodyPr/>
          <a:lstStyle/>
          <a:p>
            <a:r>
              <a:rPr lang="de-DE" dirty="0" smtClean="0">
                <a:solidFill>
                  <a:schemeClr val="accent6"/>
                </a:solidFill>
              </a:rPr>
              <a:t>Wie </a:t>
            </a:r>
            <a:r>
              <a:rPr lang="de-DE" dirty="0">
                <a:solidFill>
                  <a:schemeClr val="accent6"/>
                </a:solidFill>
              </a:rPr>
              <a:t>werden Satelliten hergestellt?</a:t>
            </a:r>
          </a:p>
        </p:txBody>
      </p:sp>
      <p:sp>
        <p:nvSpPr>
          <p:cNvPr id="4" name="Textplatzhalter 3"/>
          <p:cNvSpPr>
            <a:spLocks noGrp="1"/>
          </p:cNvSpPr>
          <p:nvPr>
            <p:ph type="body" sz="quarter" idx="13"/>
          </p:nvPr>
        </p:nvSpPr>
        <p:spPr/>
        <p:txBody>
          <a:bodyPr/>
          <a:lstStyle/>
          <a:p>
            <a:endParaRPr lang="de-DE"/>
          </a:p>
        </p:txBody>
      </p:sp>
      <p:sp>
        <p:nvSpPr>
          <p:cNvPr id="5" name="Foliennummernplatzhalter 4">
            <a:extLst>
              <a:ext uri="{FF2B5EF4-FFF2-40B4-BE49-F238E27FC236}">
                <a16:creationId xmlns:a16="http://schemas.microsoft.com/office/drawing/2014/main" xmlns="" id="{5C063EB0-49A1-4F47-913A-8CA7519DB4E6}"/>
              </a:ext>
            </a:extLst>
          </p:cNvPr>
          <p:cNvSpPr>
            <a:spLocks noGrp="1"/>
          </p:cNvSpPr>
          <p:nvPr>
            <p:ph type="sldNum" sz="quarter" idx="4"/>
          </p:nvPr>
        </p:nvSpPr>
        <p:spPr/>
        <p:txBody>
          <a:bodyPr/>
          <a:lstStyle/>
          <a:p>
            <a:fld id="{877C2003-2E6E-4ABC-B270-3E95A87ADF8A}" type="slidenum">
              <a:rPr lang="en-GB" noProof="0" smtClean="0"/>
              <a:t>3</a:t>
            </a:fld>
            <a:endParaRPr lang="en-GB" noProof="0"/>
          </a:p>
        </p:txBody>
      </p:sp>
      <p:sp>
        <p:nvSpPr>
          <p:cNvPr id="6" name="Fußzeilenplatzhalter 5">
            <a:extLst>
              <a:ext uri="{FF2B5EF4-FFF2-40B4-BE49-F238E27FC236}">
                <a16:creationId xmlns:a16="http://schemas.microsoft.com/office/drawing/2014/main" xmlns="" id="{81AC21C9-7CBD-6E4C-AF82-C02CC76A48AF}"/>
              </a:ext>
            </a:extLst>
          </p:cNvPr>
          <p:cNvSpPr>
            <a:spLocks noGrp="1"/>
          </p:cNvSpPr>
          <p:nvPr>
            <p:ph type="ftr" sz="quarter" idx="3"/>
          </p:nvPr>
        </p:nvSpPr>
        <p:spPr/>
        <p:txBody>
          <a:bodyPr/>
          <a:lstStyle/>
          <a:p>
            <a:r>
              <a:rPr lang="en-GB" noProof="0" smtClean="0">
                <a:solidFill>
                  <a:srgbClr val="000000">
                    <a:tint val="75000"/>
                  </a:srgbClr>
                </a:solidFill>
              </a:rPr>
              <a:t>Satellites improve life</a:t>
            </a:r>
            <a:endParaRPr lang="en-GB" noProof="0" dirty="0"/>
          </a:p>
        </p:txBody>
      </p:sp>
      <p:sp>
        <p:nvSpPr>
          <p:cNvPr id="7" name="Datumsplatzhalter 6">
            <a:extLst>
              <a:ext uri="{FF2B5EF4-FFF2-40B4-BE49-F238E27FC236}">
                <a16:creationId xmlns:a16="http://schemas.microsoft.com/office/drawing/2014/main" xmlns="" id="{DA2F4A2B-65C3-A84C-95B2-5CF713B791BE}"/>
              </a:ext>
            </a:extLst>
          </p:cNvPr>
          <p:cNvSpPr>
            <a:spLocks noGrp="1"/>
          </p:cNvSpPr>
          <p:nvPr>
            <p:ph type="dt" sz="half" idx="2"/>
          </p:nvPr>
        </p:nvSpPr>
        <p:spPr/>
        <p:txBody>
          <a:bodyPr/>
          <a:lstStyle/>
          <a:p>
            <a:fld id="{B835E25A-6F8F-47D5-A11E-40EE51515F3F}" type="datetime1">
              <a:rPr lang="en-US" noProof="0" smtClean="0"/>
              <a:t>9/22/2020</a:t>
            </a:fld>
            <a:endParaRPr lang="en-GB" noProof="0"/>
          </a:p>
        </p:txBody>
      </p:sp>
    </p:spTree>
    <p:extLst>
      <p:ext uri="{BB962C8B-B14F-4D97-AF65-F5344CB8AC3E}">
        <p14:creationId xmlns:p14="http://schemas.microsoft.com/office/powerpoint/2010/main" val="1144356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Wofür brauchen wir </a:t>
            </a:r>
            <a:r>
              <a:rPr lang="de-DE" dirty="0"/>
              <a:t>Satelliten?</a:t>
            </a:r>
          </a:p>
        </p:txBody>
      </p:sp>
      <p:sp>
        <p:nvSpPr>
          <p:cNvPr id="9" name="Textplatzhalter 8"/>
          <p:cNvSpPr>
            <a:spLocks noGrp="1"/>
          </p:cNvSpPr>
          <p:nvPr>
            <p:ph type="body" sz="quarter" idx="13"/>
          </p:nvPr>
        </p:nvSpPr>
        <p:spPr/>
        <p:txBody>
          <a:bodyPr/>
          <a:lstStyle/>
          <a:p>
            <a:endParaRPr lang="de-DE"/>
          </a:p>
        </p:txBody>
      </p:sp>
      <p:sp>
        <p:nvSpPr>
          <p:cNvPr id="6" name="Slide Number Placeholder 5"/>
          <p:cNvSpPr>
            <a:spLocks noGrp="1"/>
          </p:cNvSpPr>
          <p:nvPr>
            <p:ph type="sldNum" sz="quarter" idx="4"/>
          </p:nvPr>
        </p:nvSpPr>
        <p:spPr>
          <a:prstGeom prst="rect">
            <a:avLst/>
          </a:prstGeom>
        </p:spPr>
        <p:txBody>
          <a:bodyPr/>
          <a:lstStyle/>
          <a:p>
            <a:fld id="{877C2003-2E6E-4ABC-B270-3E95A87ADF8A}" type="slidenum">
              <a:rPr lang="en-GB" smtClean="0"/>
              <a:t>4</a:t>
            </a:fld>
            <a:endParaRPr lang="en-GB"/>
          </a:p>
        </p:txBody>
      </p:sp>
      <p:sp>
        <p:nvSpPr>
          <p:cNvPr id="5" name="Footer Placeholder 4"/>
          <p:cNvSpPr>
            <a:spLocks noGrp="1"/>
          </p:cNvSpPr>
          <p:nvPr>
            <p:ph type="ftr" sz="quarter" idx="3"/>
          </p:nvPr>
        </p:nvSpPr>
        <p:spPr>
          <a:prstGeom prst="rect">
            <a:avLst/>
          </a:prstGeom>
        </p:spPr>
        <p:txBody>
          <a:bodyPr/>
          <a:lstStyle/>
          <a:p>
            <a:r>
              <a:rPr lang="en-GB" smtClean="0"/>
              <a:t>Satellites improve life</a:t>
            </a:r>
            <a:endParaRPr lang="en-GB" dirty="0"/>
          </a:p>
        </p:txBody>
      </p:sp>
      <p:sp>
        <p:nvSpPr>
          <p:cNvPr id="4" name="Date Placeholder 3"/>
          <p:cNvSpPr>
            <a:spLocks noGrp="1"/>
          </p:cNvSpPr>
          <p:nvPr>
            <p:ph type="dt" sz="half" idx="2"/>
          </p:nvPr>
        </p:nvSpPr>
        <p:spPr>
          <a:prstGeom prst="rect">
            <a:avLst/>
          </a:prstGeom>
        </p:spPr>
        <p:txBody>
          <a:bodyPr/>
          <a:lstStyle/>
          <a:p>
            <a:fld id="{901EF7F9-0D13-44D8-ABD7-AE9E4AB01CC6}" type="datetime1">
              <a:rPr lang="en-US" smtClean="0"/>
              <a:t>9/22/2020</a:t>
            </a:fld>
            <a:endParaRPr lang="en-GB"/>
          </a:p>
        </p:txBody>
      </p:sp>
      <p:pic>
        <p:nvPicPr>
          <p:cNvPr id="4098" name="Picture 2" descr="C:\Users\o27476342\Downloads\clo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4292" y="1847395"/>
            <a:ext cx="1042725" cy="10427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o27476342\Downloads\e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5698" y="4171431"/>
            <a:ext cx="1106282" cy="11062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o27476342\Downloads\vis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5872" y="3579833"/>
            <a:ext cx="959347" cy="959347"/>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0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0969" y="1101067"/>
            <a:ext cx="1080000" cy="1080000"/>
          </a:xfrm>
          <a:prstGeom prst="rect">
            <a:avLst/>
          </a:prstGeom>
        </p:spPr>
      </p:pic>
      <p:pic>
        <p:nvPicPr>
          <p:cNvPr id="22" name="Image 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0969" y="4737713"/>
            <a:ext cx="1080000" cy="1080000"/>
          </a:xfrm>
          <a:prstGeom prst="rect">
            <a:avLst/>
          </a:prstGeom>
        </p:spPr>
      </p:pic>
      <p:pic>
        <p:nvPicPr>
          <p:cNvPr id="23" name="Image 1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48012">
            <a:off x="6745430" y="1961188"/>
            <a:ext cx="2687152" cy="2687152"/>
          </a:xfrm>
          <a:prstGeom prst="rect">
            <a:avLst/>
          </a:prstGeom>
        </p:spPr>
      </p:pic>
      <p:pic>
        <p:nvPicPr>
          <p:cNvPr id="24" name="Image 1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18843" y="4539180"/>
            <a:ext cx="1080000" cy="1080000"/>
          </a:xfrm>
          <a:prstGeom prst="rect">
            <a:avLst/>
          </a:prstGeom>
        </p:spPr>
      </p:pic>
      <p:pic>
        <p:nvPicPr>
          <p:cNvPr id="25" name="Image 1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23302" y="1201088"/>
            <a:ext cx="1080000" cy="1080000"/>
          </a:xfrm>
          <a:prstGeom prst="rect">
            <a:avLst/>
          </a:prstGeom>
        </p:spPr>
      </p:pic>
      <p:sp>
        <p:nvSpPr>
          <p:cNvPr id="12" name="Textfeld 11"/>
          <p:cNvSpPr txBox="1"/>
          <p:nvPr/>
        </p:nvSpPr>
        <p:spPr>
          <a:xfrm>
            <a:off x="484094" y="1847395"/>
            <a:ext cx="3751022" cy="3970318"/>
          </a:xfrm>
          <a:prstGeom prst="rect">
            <a:avLst/>
          </a:prstGeom>
          <a:noFill/>
        </p:spPr>
        <p:txBody>
          <a:bodyPr wrap="square" rtlCol="0">
            <a:spAutoFit/>
          </a:bodyPr>
          <a:lstStyle/>
          <a:p>
            <a:r>
              <a:rPr lang="de-DE" sz="2800" dirty="0" smtClean="0">
                <a:solidFill>
                  <a:schemeClr val="bg1"/>
                </a:solidFill>
              </a:rPr>
              <a:t>Positionsbestimmung</a:t>
            </a:r>
            <a:endParaRPr lang="de-DE" sz="2800" dirty="0">
              <a:solidFill>
                <a:schemeClr val="bg1"/>
              </a:solidFill>
            </a:endParaRPr>
          </a:p>
          <a:p>
            <a:endParaRPr lang="de-DE" sz="2800" dirty="0">
              <a:solidFill>
                <a:schemeClr val="bg1"/>
              </a:solidFill>
            </a:endParaRPr>
          </a:p>
          <a:p>
            <a:r>
              <a:rPr lang="de-DE" sz="2800" dirty="0">
                <a:solidFill>
                  <a:schemeClr val="bg1"/>
                </a:solidFill>
              </a:rPr>
              <a:t>Navigation</a:t>
            </a:r>
          </a:p>
          <a:p>
            <a:endParaRPr lang="de-DE" sz="2800" dirty="0">
              <a:solidFill>
                <a:schemeClr val="bg1"/>
              </a:solidFill>
            </a:endParaRPr>
          </a:p>
          <a:p>
            <a:r>
              <a:rPr lang="de-DE" sz="2800" dirty="0" smtClean="0">
                <a:solidFill>
                  <a:schemeClr val="bg1"/>
                </a:solidFill>
              </a:rPr>
              <a:t>Zeitbestimmung</a:t>
            </a:r>
            <a:endParaRPr lang="de-DE" sz="2800" dirty="0">
              <a:solidFill>
                <a:schemeClr val="bg1"/>
              </a:solidFill>
            </a:endParaRPr>
          </a:p>
          <a:p>
            <a:endParaRPr lang="de-DE" sz="2800" dirty="0">
              <a:solidFill>
                <a:schemeClr val="bg1"/>
              </a:solidFill>
            </a:endParaRPr>
          </a:p>
          <a:p>
            <a:r>
              <a:rPr lang="de-DE" sz="2800" dirty="0">
                <a:solidFill>
                  <a:schemeClr val="bg1"/>
                </a:solidFill>
              </a:rPr>
              <a:t>Kommunikation</a:t>
            </a:r>
          </a:p>
          <a:p>
            <a:endParaRPr lang="de-DE" sz="2800" dirty="0">
              <a:solidFill>
                <a:schemeClr val="bg1"/>
              </a:solidFill>
            </a:endParaRPr>
          </a:p>
          <a:p>
            <a:r>
              <a:rPr lang="de-DE" sz="2800" dirty="0">
                <a:solidFill>
                  <a:schemeClr val="bg1"/>
                </a:solidFill>
              </a:rPr>
              <a:t>Erdbeobachtung</a:t>
            </a:r>
          </a:p>
        </p:txBody>
      </p:sp>
    </p:spTree>
    <p:extLst>
      <p:ext uri="{BB962C8B-B14F-4D97-AF65-F5344CB8AC3E}">
        <p14:creationId xmlns:p14="http://schemas.microsoft.com/office/powerpoint/2010/main" val="243364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Navigation und </a:t>
            </a:r>
            <a:r>
              <a:rPr lang="de-DE" dirty="0" smtClean="0"/>
              <a:t>Positionsbestimmung</a:t>
            </a:r>
            <a:endParaRPr lang="de-DE" dirty="0"/>
          </a:p>
        </p:txBody>
      </p:sp>
      <p:sp>
        <p:nvSpPr>
          <p:cNvPr id="9" name="Textplatzhalter 8"/>
          <p:cNvSpPr>
            <a:spLocks noGrp="1"/>
          </p:cNvSpPr>
          <p:nvPr>
            <p:ph type="body" sz="quarter" idx="13"/>
          </p:nvPr>
        </p:nvSpPr>
        <p:spPr/>
        <p:txBody>
          <a:bodyPr/>
          <a:lstStyle/>
          <a:p>
            <a:endParaRPr lang="de-DE"/>
          </a:p>
        </p:txBody>
      </p:sp>
      <p:sp>
        <p:nvSpPr>
          <p:cNvPr id="6" name="Slide Number Placeholder 5"/>
          <p:cNvSpPr>
            <a:spLocks noGrp="1"/>
          </p:cNvSpPr>
          <p:nvPr>
            <p:ph type="sldNum" sz="quarter" idx="4"/>
          </p:nvPr>
        </p:nvSpPr>
        <p:spPr>
          <a:prstGeom prst="rect">
            <a:avLst/>
          </a:prstGeom>
        </p:spPr>
        <p:txBody>
          <a:bodyPr/>
          <a:lstStyle/>
          <a:p>
            <a:fld id="{877C2003-2E6E-4ABC-B270-3E95A87ADF8A}" type="slidenum">
              <a:rPr lang="en-GB" smtClean="0"/>
              <a:t>5</a:t>
            </a:fld>
            <a:endParaRPr lang="en-GB"/>
          </a:p>
        </p:txBody>
      </p:sp>
      <p:sp>
        <p:nvSpPr>
          <p:cNvPr id="5" name="Footer Placeholder 4"/>
          <p:cNvSpPr>
            <a:spLocks noGrp="1"/>
          </p:cNvSpPr>
          <p:nvPr>
            <p:ph type="ftr" sz="quarter" idx="3"/>
          </p:nvPr>
        </p:nvSpPr>
        <p:spPr>
          <a:prstGeom prst="rect">
            <a:avLst/>
          </a:prstGeom>
        </p:spPr>
        <p:txBody>
          <a:bodyPr/>
          <a:lstStyle/>
          <a:p>
            <a:r>
              <a:rPr lang="en-GB" smtClean="0"/>
              <a:t>Satellites improve life</a:t>
            </a:r>
            <a:endParaRPr lang="en-GB" dirty="0"/>
          </a:p>
        </p:txBody>
      </p:sp>
      <p:sp>
        <p:nvSpPr>
          <p:cNvPr id="4" name="Date Placeholder 3"/>
          <p:cNvSpPr>
            <a:spLocks noGrp="1"/>
          </p:cNvSpPr>
          <p:nvPr>
            <p:ph type="dt" sz="half" idx="2"/>
          </p:nvPr>
        </p:nvSpPr>
        <p:spPr>
          <a:prstGeom prst="rect">
            <a:avLst/>
          </a:prstGeom>
        </p:spPr>
        <p:txBody>
          <a:bodyPr/>
          <a:lstStyle/>
          <a:p>
            <a:fld id="{3B90B884-BE82-4EE6-A54E-313D8606A5B3}" type="datetime1">
              <a:rPr lang="en-US" smtClean="0"/>
              <a:t>9/22/2020</a:t>
            </a:fld>
            <a:endParaRPr lang="en-GB"/>
          </a:p>
        </p:txBody>
      </p:sp>
      <p:pic>
        <p:nvPicPr>
          <p:cNvPr id="4098" name="Picture 2" descr="C:\Users\o27476342\Downloads\clo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836" y="1843249"/>
            <a:ext cx="1267871" cy="1267871"/>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527115">
            <a:off x="3945171" y="3022295"/>
            <a:ext cx="828018" cy="828018"/>
          </a:xfrm>
          <a:prstGeom prst="rect">
            <a:avLst/>
          </a:prstGeom>
        </p:spPr>
      </p:pic>
      <p:pic>
        <p:nvPicPr>
          <p:cNvPr id="16" name="Image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4650" y="2592842"/>
            <a:ext cx="3069341" cy="3069341"/>
          </a:xfrm>
          <a:prstGeom prst="rect">
            <a:avLst/>
          </a:prstGeom>
        </p:spPr>
      </p:pic>
      <p:pic>
        <p:nvPicPr>
          <p:cNvPr id="18" name="Image 10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9187" y="1632565"/>
            <a:ext cx="1323191" cy="1323191"/>
          </a:xfrm>
          <a:prstGeom prst="rect">
            <a:avLst/>
          </a:prstGeom>
        </p:spPr>
      </p:pic>
      <p:pic>
        <p:nvPicPr>
          <p:cNvPr id="17" name="Picture 2" descr="C:\Users\o27476342\Downloads\pla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877497">
            <a:off x="7404171" y="2666300"/>
            <a:ext cx="1190494" cy="1190494"/>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0715" y="1702090"/>
            <a:ext cx="633935" cy="633935"/>
          </a:xfrm>
          <a:prstGeom prst="rect">
            <a:avLst/>
          </a:prstGeom>
        </p:spPr>
      </p:pic>
      <p:pic>
        <p:nvPicPr>
          <p:cNvPr id="20" name="Image 1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360184">
            <a:off x="6055685" y="5992879"/>
            <a:ext cx="633935" cy="633935"/>
          </a:xfrm>
          <a:prstGeom prst="rect">
            <a:avLst/>
          </a:prstGeom>
        </p:spPr>
      </p:pic>
      <p:pic>
        <p:nvPicPr>
          <p:cNvPr id="21" name="Image 1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8048408" y="1660226"/>
            <a:ext cx="633935" cy="633935"/>
          </a:xfrm>
          <a:prstGeom prst="rect">
            <a:avLst/>
          </a:prstGeom>
        </p:spPr>
      </p:pic>
      <p:pic>
        <p:nvPicPr>
          <p:cNvPr id="22" name="Image 1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7184532">
            <a:off x="3703747" y="5182640"/>
            <a:ext cx="633935" cy="633935"/>
          </a:xfrm>
          <a:prstGeom prst="rect">
            <a:avLst/>
          </a:prstGeom>
        </p:spPr>
      </p:pic>
      <p:pic>
        <p:nvPicPr>
          <p:cNvPr id="23" name="Image 1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709195">
            <a:off x="5869721" y="1069479"/>
            <a:ext cx="633935" cy="633935"/>
          </a:xfrm>
          <a:prstGeom prst="rect">
            <a:avLst/>
          </a:prstGeom>
        </p:spPr>
      </p:pic>
      <p:pic>
        <p:nvPicPr>
          <p:cNvPr id="24" name="Image 1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926221">
            <a:off x="3056839" y="3346442"/>
            <a:ext cx="633935" cy="633935"/>
          </a:xfrm>
          <a:prstGeom prst="rect">
            <a:avLst/>
          </a:prstGeom>
        </p:spPr>
      </p:pic>
      <p:pic>
        <p:nvPicPr>
          <p:cNvPr id="25" name="Image 1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475078">
            <a:off x="8019910" y="5134511"/>
            <a:ext cx="633935" cy="633935"/>
          </a:xfrm>
          <a:prstGeom prst="rect">
            <a:avLst/>
          </a:prstGeom>
        </p:spPr>
      </p:pic>
      <p:pic>
        <p:nvPicPr>
          <p:cNvPr id="26" name="Image 1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153521">
            <a:off x="9064014" y="3482702"/>
            <a:ext cx="633935" cy="633935"/>
          </a:xfrm>
          <a:prstGeom prst="rect">
            <a:avLst/>
          </a:prstGeom>
        </p:spPr>
      </p:pic>
      <p:cxnSp>
        <p:nvCxnSpPr>
          <p:cNvPr id="7" name="Gerade Verbindung 6"/>
          <p:cNvCxnSpPr/>
          <p:nvPr/>
        </p:nvCxnSpPr>
        <p:spPr>
          <a:xfrm flipV="1">
            <a:off x="3627116" y="3436304"/>
            <a:ext cx="393599" cy="22710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V="1">
            <a:off x="4020714" y="2194561"/>
            <a:ext cx="393599" cy="124174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0" name="Image 1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76997" flipH="1">
            <a:off x="5293590" y="2564555"/>
            <a:ext cx="282888" cy="260306"/>
          </a:xfrm>
          <a:prstGeom prst="rect">
            <a:avLst/>
          </a:prstGeom>
        </p:spPr>
      </p:pic>
      <p:cxnSp>
        <p:nvCxnSpPr>
          <p:cNvPr id="13" name="Gerade Verbindung 12"/>
          <p:cNvCxnSpPr/>
          <p:nvPr/>
        </p:nvCxnSpPr>
        <p:spPr>
          <a:xfrm>
            <a:off x="4414313" y="2194560"/>
            <a:ext cx="840761" cy="39828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a:stCxn id="15" idx="3"/>
            <a:endCxn id="30" idx="3"/>
          </p:cNvCxnSpPr>
          <p:nvPr/>
        </p:nvCxnSpPr>
        <p:spPr>
          <a:xfrm flipV="1">
            <a:off x="4515065" y="2747808"/>
            <a:ext cx="788871" cy="30495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66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3632AE56-0E64-5943-9E09-159ECA2A3A39}"/>
              </a:ext>
            </a:extLst>
          </p:cNvPr>
          <p:cNvSpPr>
            <a:spLocks noGrp="1"/>
          </p:cNvSpPr>
          <p:nvPr>
            <p:ph type="title"/>
          </p:nvPr>
        </p:nvSpPr>
        <p:spPr/>
        <p:txBody>
          <a:bodyPr/>
          <a:lstStyle/>
          <a:p>
            <a:r>
              <a:rPr lang="de-DE" dirty="0"/>
              <a:t>Menschen verbinden: </a:t>
            </a:r>
            <a:r>
              <a:rPr lang="de-DE" dirty="0" smtClean="0"/>
              <a:t>S</a:t>
            </a:r>
            <a:r>
              <a:rPr lang="de-DE" dirty="0" smtClean="0"/>
              <a:t>oziale </a:t>
            </a:r>
            <a:r>
              <a:rPr lang="de-DE" dirty="0"/>
              <a:t>Medien und </a:t>
            </a:r>
            <a:r>
              <a:rPr lang="de-DE" dirty="0" smtClean="0"/>
              <a:t>Internet für</a:t>
            </a:r>
            <a:r>
              <a:rPr lang="de-DE" dirty="0" smtClean="0"/>
              <a:t> ländliche Gebiete</a:t>
            </a:r>
            <a:endParaRPr lang="en-GB" dirty="0"/>
          </a:p>
        </p:txBody>
      </p:sp>
      <p:sp>
        <p:nvSpPr>
          <p:cNvPr id="2" name="Textplatzhalter 1"/>
          <p:cNvSpPr>
            <a:spLocks noGrp="1"/>
          </p:cNvSpPr>
          <p:nvPr>
            <p:ph type="body" sz="quarter" idx="13"/>
          </p:nvPr>
        </p:nvSpPr>
        <p:spPr/>
        <p:txBody>
          <a:bodyPr/>
          <a:lstStyle/>
          <a:p>
            <a:endParaRPr lang="de-DE"/>
          </a:p>
        </p:txBody>
      </p:sp>
      <p:sp>
        <p:nvSpPr>
          <p:cNvPr id="5" name="Foliennummernplatzhalter 4">
            <a:extLst>
              <a:ext uri="{FF2B5EF4-FFF2-40B4-BE49-F238E27FC236}">
                <a16:creationId xmlns:a16="http://schemas.microsoft.com/office/drawing/2014/main" xmlns="" id="{D9EBCA3A-27F2-5345-B098-1A9E5473EAFD}"/>
              </a:ext>
            </a:extLst>
          </p:cNvPr>
          <p:cNvSpPr>
            <a:spLocks noGrp="1"/>
          </p:cNvSpPr>
          <p:nvPr>
            <p:ph type="sldNum" sz="quarter" idx="4"/>
          </p:nvPr>
        </p:nvSpPr>
        <p:spPr/>
        <p:txBody>
          <a:bodyPr/>
          <a:lstStyle/>
          <a:p>
            <a:fld id="{877C2003-2E6E-4ABC-B270-3E95A87ADF8A}" type="slidenum">
              <a:rPr lang="en-GB" noProof="0" smtClean="0"/>
              <a:t>6</a:t>
            </a:fld>
            <a:endParaRPr lang="en-GB" noProof="0"/>
          </a:p>
        </p:txBody>
      </p:sp>
      <p:sp>
        <p:nvSpPr>
          <p:cNvPr id="6" name="Fußzeilenplatzhalter 5">
            <a:extLst>
              <a:ext uri="{FF2B5EF4-FFF2-40B4-BE49-F238E27FC236}">
                <a16:creationId xmlns:a16="http://schemas.microsoft.com/office/drawing/2014/main" xmlns="" id="{C02F2130-CEC8-EB47-9C3D-C7F23A9F9717}"/>
              </a:ext>
            </a:extLst>
          </p:cNvPr>
          <p:cNvSpPr>
            <a:spLocks noGrp="1"/>
          </p:cNvSpPr>
          <p:nvPr>
            <p:ph type="ftr" sz="quarter" idx="3"/>
          </p:nvPr>
        </p:nvSpPr>
        <p:spPr/>
        <p:txBody>
          <a:bodyPr/>
          <a:lstStyle/>
          <a:p>
            <a:r>
              <a:rPr lang="en-GB" noProof="0" smtClean="0"/>
              <a:t>Satellites improve life</a:t>
            </a:r>
            <a:endParaRPr lang="en-GB" noProof="0" dirty="0"/>
          </a:p>
        </p:txBody>
      </p:sp>
      <p:sp>
        <p:nvSpPr>
          <p:cNvPr id="7" name="Datumsplatzhalter 6">
            <a:extLst>
              <a:ext uri="{FF2B5EF4-FFF2-40B4-BE49-F238E27FC236}">
                <a16:creationId xmlns:a16="http://schemas.microsoft.com/office/drawing/2014/main" xmlns="" id="{E59E7B1D-8776-4143-A379-FA583276D544}"/>
              </a:ext>
            </a:extLst>
          </p:cNvPr>
          <p:cNvSpPr>
            <a:spLocks noGrp="1"/>
          </p:cNvSpPr>
          <p:nvPr>
            <p:ph type="dt" sz="half" idx="2"/>
          </p:nvPr>
        </p:nvSpPr>
        <p:spPr/>
        <p:txBody>
          <a:bodyPr/>
          <a:lstStyle/>
          <a:p>
            <a:fld id="{CD3A079B-C77A-4F6F-B90A-AB2799437CE6}" type="datetime1">
              <a:rPr lang="en-US" noProof="0" smtClean="0"/>
              <a:t>9/22/2020</a:t>
            </a:fld>
            <a:endParaRPr lang="en-GB" noProof="0"/>
          </a:p>
        </p:txBody>
      </p:sp>
      <p:pic>
        <p:nvPicPr>
          <p:cNvPr id="2050" name="Picture 2" descr="C:\Users\o27476342\Downloads\agricul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163" y="1870940"/>
            <a:ext cx="4038311" cy="40383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o27476342\Downloads\tra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915" y="4007426"/>
            <a:ext cx="2085831" cy="208583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o27476342\Downloads\farm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3881" y="3654134"/>
            <a:ext cx="540327" cy="54032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888074">
            <a:off x="6148330" y="1113027"/>
            <a:ext cx="1080000" cy="1080000"/>
          </a:xfrm>
          <a:prstGeom prst="rect">
            <a:avLst/>
          </a:prstGeom>
        </p:spPr>
      </p:pic>
      <p:pic>
        <p:nvPicPr>
          <p:cNvPr id="1026" name="Picture 2" descr="C:\Users\o27476342\Downloads\far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74200" y="1506538"/>
            <a:ext cx="1898650" cy="1898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27476342\Downloads\chines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60026" y="2725738"/>
            <a:ext cx="679450" cy="67945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mit Pfeil 13"/>
          <p:cNvCxnSpPr>
            <a:stCxn id="11" idx="3"/>
            <a:endCxn id="13" idx="2"/>
          </p:cNvCxnSpPr>
          <p:nvPr/>
        </p:nvCxnSpPr>
        <p:spPr>
          <a:xfrm flipV="1">
            <a:off x="2815934" y="1576618"/>
            <a:ext cx="3337829" cy="2434642"/>
          </a:xfrm>
          <a:prstGeom prst="straightConnector1">
            <a:avLst/>
          </a:prstGeom>
          <a:ln w="57150">
            <a:solidFill>
              <a:schemeClr val="accent1">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a:stCxn id="13" idx="0"/>
            <a:endCxn id="18" idx="1"/>
          </p:cNvCxnSpPr>
          <p:nvPr/>
        </p:nvCxnSpPr>
        <p:spPr>
          <a:xfrm>
            <a:off x="7222897" y="1729436"/>
            <a:ext cx="2748623" cy="1396559"/>
          </a:xfrm>
          <a:prstGeom prst="straightConnector1">
            <a:avLst/>
          </a:prstGeom>
          <a:ln w="57150">
            <a:solidFill>
              <a:schemeClr val="accent1">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18" name="Image 50"/>
          <p:cNvPicPr>
            <a:picLocks noGrp="1" noChangeAspect="1"/>
          </p:cNvPicPr>
          <p:nvPr>
            <p:ph idx="17"/>
          </p:nvPr>
        </p:nvPicPr>
        <p:blipFill>
          <a:blip r:embed="rId9" cstate="print">
            <a:extLst>
              <a:ext uri="{28A0092B-C50C-407E-A947-70E740481C1C}">
                <a14:useLocalDpi xmlns:a14="http://schemas.microsoft.com/office/drawing/2010/main" val="0"/>
              </a:ext>
            </a:extLst>
          </a:blip>
          <a:stretch>
            <a:fillRect/>
          </a:stretch>
        </p:blipFill>
        <p:spPr>
          <a:xfrm>
            <a:off x="9971520" y="2846802"/>
            <a:ext cx="558386" cy="558386"/>
          </a:xfrm>
          <a:prstGeom prst="rect">
            <a:avLst/>
          </a:prstGeom>
        </p:spPr>
      </p:pic>
      <p:pic>
        <p:nvPicPr>
          <p:cNvPr id="11" name="Image 50"/>
          <p:cNvPicPr>
            <a:picLocks noGrp="1" noChangeAspect="1"/>
          </p:cNvPicPr>
          <p:nvPr>
            <p:ph idx="17"/>
          </p:nvPr>
        </p:nvPicPr>
        <p:blipFill>
          <a:blip r:embed="rId10" cstate="print">
            <a:extLst>
              <a:ext uri="{28A0092B-C50C-407E-A947-70E740481C1C}">
                <a14:useLocalDpi xmlns:a14="http://schemas.microsoft.com/office/drawing/2010/main" val="0"/>
              </a:ext>
            </a:extLst>
          </a:blip>
          <a:stretch>
            <a:fillRect/>
          </a:stretch>
        </p:blipFill>
        <p:spPr>
          <a:xfrm>
            <a:off x="2413414" y="3810000"/>
            <a:ext cx="402520" cy="402520"/>
          </a:xfrm>
          <a:prstGeom prst="rect">
            <a:avLst/>
          </a:prstGeom>
        </p:spPr>
      </p:pic>
      <p:pic>
        <p:nvPicPr>
          <p:cNvPr id="1028" name="Picture 4" descr="C:\Users\o27476342\Downloads\social-media.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1555" y="3273982"/>
            <a:ext cx="2635269" cy="263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222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3632AE56-0E64-5943-9E09-159ECA2A3A39}"/>
              </a:ext>
            </a:extLst>
          </p:cNvPr>
          <p:cNvSpPr>
            <a:spLocks noGrp="1"/>
          </p:cNvSpPr>
          <p:nvPr>
            <p:ph type="title"/>
          </p:nvPr>
        </p:nvSpPr>
        <p:spPr/>
        <p:txBody>
          <a:bodyPr/>
          <a:lstStyle/>
          <a:p>
            <a:r>
              <a:rPr lang="en-GB" dirty="0" err="1"/>
              <a:t>Wettervorhersage</a:t>
            </a:r>
            <a:endParaRPr lang="en-GB" dirty="0"/>
          </a:p>
        </p:txBody>
      </p:sp>
      <p:sp>
        <p:nvSpPr>
          <p:cNvPr id="3" name="Textplatzhalter 2"/>
          <p:cNvSpPr>
            <a:spLocks noGrp="1"/>
          </p:cNvSpPr>
          <p:nvPr>
            <p:ph type="body" sz="quarter" idx="13"/>
          </p:nvPr>
        </p:nvSpPr>
        <p:spPr/>
        <p:txBody>
          <a:bodyPr/>
          <a:lstStyle/>
          <a:p>
            <a:endParaRPr lang="de-DE"/>
          </a:p>
        </p:txBody>
      </p:sp>
      <p:sp>
        <p:nvSpPr>
          <p:cNvPr id="5" name="Foliennummernplatzhalter 4">
            <a:extLst>
              <a:ext uri="{FF2B5EF4-FFF2-40B4-BE49-F238E27FC236}">
                <a16:creationId xmlns:a16="http://schemas.microsoft.com/office/drawing/2014/main" xmlns="" id="{D9EBCA3A-27F2-5345-B098-1A9E5473EAFD}"/>
              </a:ext>
            </a:extLst>
          </p:cNvPr>
          <p:cNvSpPr>
            <a:spLocks noGrp="1"/>
          </p:cNvSpPr>
          <p:nvPr>
            <p:ph type="sldNum" sz="quarter" idx="4"/>
          </p:nvPr>
        </p:nvSpPr>
        <p:spPr/>
        <p:txBody>
          <a:bodyPr/>
          <a:lstStyle/>
          <a:p>
            <a:fld id="{877C2003-2E6E-4ABC-B270-3E95A87ADF8A}" type="slidenum">
              <a:rPr lang="en-GB" noProof="0" smtClean="0"/>
              <a:t>7</a:t>
            </a:fld>
            <a:endParaRPr lang="en-GB" noProof="0"/>
          </a:p>
        </p:txBody>
      </p:sp>
      <p:sp>
        <p:nvSpPr>
          <p:cNvPr id="6" name="Fußzeilenplatzhalter 5">
            <a:extLst>
              <a:ext uri="{FF2B5EF4-FFF2-40B4-BE49-F238E27FC236}">
                <a16:creationId xmlns:a16="http://schemas.microsoft.com/office/drawing/2014/main" xmlns="" id="{C02F2130-CEC8-EB47-9C3D-C7F23A9F9717}"/>
              </a:ext>
            </a:extLst>
          </p:cNvPr>
          <p:cNvSpPr>
            <a:spLocks noGrp="1"/>
          </p:cNvSpPr>
          <p:nvPr>
            <p:ph type="ftr" sz="quarter" idx="3"/>
          </p:nvPr>
        </p:nvSpPr>
        <p:spPr/>
        <p:txBody>
          <a:bodyPr/>
          <a:lstStyle/>
          <a:p>
            <a:r>
              <a:rPr lang="en-GB" noProof="0" smtClean="0"/>
              <a:t>Satellites improve life</a:t>
            </a:r>
            <a:endParaRPr lang="en-GB" noProof="0" dirty="0"/>
          </a:p>
        </p:txBody>
      </p:sp>
      <p:sp>
        <p:nvSpPr>
          <p:cNvPr id="7" name="Datumsplatzhalter 6">
            <a:extLst>
              <a:ext uri="{FF2B5EF4-FFF2-40B4-BE49-F238E27FC236}">
                <a16:creationId xmlns:a16="http://schemas.microsoft.com/office/drawing/2014/main" xmlns="" id="{E59E7B1D-8776-4143-A379-FA583276D544}"/>
              </a:ext>
            </a:extLst>
          </p:cNvPr>
          <p:cNvSpPr>
            <a:spLocks noGrp="1"/>
          </p:cNvSpPr>
          <p:nvPr>
            <p:ph type="dt" sz="half" idx="2"/>
          </p:nvPr>
        </p:nvSpPr>
        <p:spPr/>
        <p:txBody>
          <a:bodyPr/>
          <a:lstStyle/>
          <a:p>
            <a:fld id="{F2618CF4-0D4A-4E41-BA7F-ACB3B225F0AD}" type="datetime1">
              <a:rPr lang="en-US" noProof="0" smtClean="0"/>
              <a:t>9/22/2020</a:t>
            </a:fld>
            <a:endParaRPr lang="en-GB" noProof="0"/>
          </a:p>
        </p:txBody>
      </p:sp>
      <p:pic>
        <p:nvPicPr>
          <p:cNvPr id="13" name="Image 1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820548">
            <a:off x="5369012" y="894818"/>
            <a:ext cx="1080000" cy="1080000"/>
          </a:xfrm>
          <a:prstGeom prst="rect">
            <a:avLst/>
          </a:prstGeom>
        </p:spPr>
      </p:pic>
      <p:pic>
        <p:nvPicPr>
          <p:cNvPr id="20" name="Image 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176" y="2730368"/>
            <a:ext cx="2233671" cy="2233671"/>
          </a:xfrm>
          <a:prstGeom prst="rect">
            <a:avLst/>
          </a:prstGeom>
        </p:spPr>
      </p:pic>
      <p:pic>
        <p:nvPicPr>
          <p:cNvPr id="1030" name="Picture 6" descr="C:\Users\o27476342\Downloads\ra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7924" y="1889712"/>
            <a:ext cx="1307428" cy="130742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o27476342\Downloads\su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2034" y="4573103"/>
            <a:ext cx="1579208" cy="15792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o27476342\Downloads\tornad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6118" y="4832978"/>
            <a:ext cx="1059458" cy="105945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o27476342\Downloads\win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5847" y="1439610"/>
            <a:ext cx="1516828" cy="15168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o27476342\Downloads\snow.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79534" y="3484062"/>
            <a:ext cx="1158104" cy="1158104"/>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1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770551">
            <a:off x="1433506" y="3884039"/>
            <a:ext cx="1080000" cy="1080000"/>
          </a:xfrm>
          <a:prstGeom prst="rect">
            <a:avLst/>
          </a:prstGeom>
        </p:spPr>
      </p:pic>
    </p:spTree>
    <p:extLst>
      <p:ext uri="{BB962C8B-B14F-4D97-AF65-F5344CB8AC3E}">
        <p14:creationId xmlns:p14="http://schemas.microsoft.com/office/powerpoint/2010/main" val="501669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3632AE56-0E64-5943-9E09-159ECA2A3A39}"/>
              </a:ext>
            </a:extLst>
          </p:cNvPr>
          <p:cNvSpPr>
            <a:spLocks noGrp="1"/>
          </p:cNvSpPr>
          <p:nvPr>
            <p:ph type="title"/>
          </p:nvPr>
        </p:nvSpPr>
        <p:spPr/>
        <p:txBody>
          <a:bodyPr/>
          <a:lstStyle/>
          <a:p>
            <a:r>
              <a:rPr lang="en-GB" dirty="0" err="1" smtClean="0"/>
              <a:t>Internationaler</a:t>
            </a:r>
            <a:r>
              <a:rPr lang="en-GB" dirty="0" smtClean="0"/>
              <a:t> </a:t>
            </a:r>
            <a:r>
              <a:rPr lang="en-GB" dirty="0" err="1" smtClean="0"/>
              <a:t>Zahlungsverkehr</a:t>
            </a:r>
            <a:endParaRPr lang="en-GB" dirty="0"/>
          </a:p>
        </p:txBody>
      </p:sp>
      <p:sp>
        <p:nvSpPr>
          <p:cNvPr id="3" name="Textplatzhalter 2"/>
          <p:cNvSpPr>
            <a:spLocks noGrp="1"/>
          </p:cNvSpPr>
          <p:nvPr>
            <p:ph type="body" sz="quarter" idx="13"/>
          </p:nvPr>
        </p:nvSpPr>
        <p:spPr/>
        <p:txBody>
          <a:bodyPr/>
          <a:lstStyle/>
          <a:p>
            <a:endParaRPr lang="de-DE"/>
          </a:p>
        </p:txBody>
      </p:sp>
      <p:sp>
        <p:nvSpPr>
          <p:cNvPr id="5" name="Foliennummernplatzhalter 4">
            <a:extLst>
              <a:ext uri="{FF2B5EF4-FFF2-40B4-BE49-F238E27FC236}">
                <a16:creationId xmlns:a16="http://schemas.microsoft.com/office/drawing/2014/main" xmlns="" id="{D9EBCA3A-27F2-5345-B098-1A9E5473EAFD}"/>
              </a:ext>
            </a:extLst>
          </p:cNvPr>
          <p:cNvSpPr>
            <a:spLocks noGrp="1"/>
          </p:cNvSpPr>
          <p:nvPr>
            <p:ph type="sldNum" sz="quarter" idx="4"/>
          </p:nvPr>
        </p:nvSpPr>
        <p:spPr/>
        <p:txBody>
          <a:bodyPr/>
          <a:lstStyle/>
          <a:p>
            <a:fld id="{877C2003-2E6E-4ABC-B270-3E95A87ADF8A}" type="slidenum">
              <a:rPr lang="en-GB" noProof="0" smtClean="0"/>
              <a:t>8</a:t>
            </a:fld>
            <a:endParaRPr lang="en-GB" noProof="0"/>
          </a:p>
        </p:txBody>
      </p:sp>
      <p:sp>
        <p:nvSpPr>
          <p:cNvPr id="6" name="Fußzeilenplatzhalter 5">
            <a:extLst>
              <a:ext uri="{FF2B5EF4-FFF2-40B4-BE49-F238E27FC236}">
                <a16:creationId xmlns:a16="http://schemas.microsoft.com/office/drawing/2014/main" xmlns="" id="{C02F2130-CEC8-EB47-9C3D-C7F23A9F9717}"/>
              </a:ext>
            </a:extLst>
          </p:cNvPr>
          <p:cNvSpPr>
            <a:spLocks noGrp="1"/>
          </p:cNvSpPr>
          <p:nvPr>
            <p:ph type="ftr" sz="quarter" idx="3"/>
          </p:nvPr>
        </p:nvSpPr>
        <p:spPr/>
        <p:txBody>
          <a:bodyPr/>
          <a:lstStyle/>
          <a:p>
            <a:r>
              <a:rPr lang="en-GB" noProof="0" smtClean="0"/>
              <a:t>Satellites improve life</a:t>
            </a:r>
            <a:endParaRPr lang="en-GB" noProof="0" dirty="0"/>
          </a:p>
        </p:txBody>
      </p:sp>
      <p:sp>
        <p:nvSpPr>
          <p:cNvPr id="7" name="Datumsplatzhalter 6">
            <a:extLst>
              <a:ext uri="{FF2B5EF4-FFF2-40B4-BE49-F238E27FC236}">
                <a16:creationId xmlns:a16="http://schemas.microsoft.com/office/drawing/2014/main" xmlns="" id="{E59E7B1D-8776-4143-A379-FA583276D544}"/>
              </a:ext>
            </a:extLst>
          </p:cNvPr>
          <p:cNvSpPr>
            <a:spLocks noGrp="1"/>
          </p:cNvSpPr>
          <p:nvPr>
            <p:ph type="dt" sz="half" idx="2"/>
          </p:nvPr>
        </p:nvSpPr>
        <p:spPr/>
        <p:txBody>
          <a:bodyPr/>
          <a:lstStyle/>
          <a:p>
            <a:fld id="{91CA7E39-90F9-4D97-8977-344CAE24B10C}" type="datetime1">
              <a:rPr lang="en-US" noProof="0" smtClean="0"/>
              <a:t>9/22/2020</a:t>
            </a:fld>
            <a:endParaRPr lang="en-GB" noProof="0"/>
          </a:p>
        </p:txBody>
      </p:sp>
      <p:pic>
        <p:nvPicPr>
          <p:cNvPr id="1026" name="Picture 2" descr="C:\Users\o27476342\Desktop\Working Docs\WSW\Sats-improve-life-2020\smartph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117" y="3548640"/>
            <a:ext cx="2256848" cy="22568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27476342\Desktop\Working Docs\WSW\Sats-improve-life-2020\ban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4377" y="3548640"/>
            <a:ext cx="2314286" cy="231428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9012" y="894818"/>
            <a:ext cx="1080000" cy="1080000"/>
          </a:xfrm>
          <a:prstGeom prst="rect">
            <a:avLst/>
          </a:prstGeom>
        </p:spPr>
      </p:pic>
      <p:cxnSp>
        <p:nvCxnSpPr>
          <p:cNvPr id="12" name="Gerade Verbindung mit Pfeil 11"/>
          <p:cNvCxnSpPr>
            <a:stCxn id="1026" idx="0"/>
          </p:cNvCxnSpPr>
          <p:nvPr/>
        </p:nvCxnSpPr>
        <p:spPr>
          <a:xfrm flipV="1">
            <a:off x="2113541" y="1434818"/>
            <a:ext cx="3255471" cy="2113822"/>
          </a:xfrm>
          <a:prstGeom prst="straightConnector1">
            <a:avLst/>
          </a:prstGeom>
          <a:ln w="57150">
            <a:solidFill>
              <a:schemeClr val="accent1">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a:stCxn id="13" idx="3"/>
            <a:endCxn id="1027" idx="0"/>
          </p:cNvCxnSpPr>
          <p:nvPr/>
        </p:nvCxnSpPr>
        <p:spPr>
          <a:xfrm>
            <a:off x="6449012" y="1434818"/>
            <a:ext cx="3522508" cy="2113822"/>
          </a:xfrm>
          <a:prstGeom prst="straightConnector1">
            <a:avLst/>
          </a:prstGeom>
          <a:ln w="57150">
            <a:solidFill>
              <a:schemeClr val="accent1">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1028" name="Picture 4" descr="C:\Users\o27476342\Downloads\coffee-c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0844" y="5317477"/>
            <a:ext cx="818572" cy="8185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27476342\Downloads\fast-f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476" y="3188942"/>
            <a:ext cx="922683" cy="92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772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3632AE56-0E64-5943-9E09-159ECA2A3A39}"/>
              </a:ext>
            </a:extLst>
          </p:cNvPr>
          <p:cNvSpPr>
            <a:spLocks noGrp="1"/>
          </p:cNvSpPr>
          <p:nvPr>
            <p:ph type="title"/>
          </p:nvPr>
        </p:nvSpPr>
        <p:spPr/>
        <p:txBody>
          <a:bodyPr/>
          <a:lstStyle/>
          <a:p>
            <a:r>
              <a:rPr lang="en-GB" dirty="0" err="1" smtClean="0"/>
              <a:t>Umwelt</a:t>
            </a:r>
            <a:r>
              <a:rPr lang="en-GB" dirty="0" err="1" smtClean="0"/>
              <a:t>schutz</a:t>
            </a:r>
            <a:endParaRPr lang="en-GB" dirty="0"/>
          </a:p>
        </p:txBody>
      </p:sp>
      <p:sp>
        <p:nvSpPr>
          <p:cNvPr id="3" name="Textplatzhalter 2"/>
          <p:cNvSpPr>
            <a:spLocks noGrp="1"/>
          </p:cNvSpPr>
          <p:nvPr>
            <p:ph type="body" sz="quarter" idx="13"/>
          </p:nvPr>
        </p:nvSpPr>
        <p:spPr/>
        <p:txBody>
          <a:bodyPr/>
          <a:lstStyle/>
          <a:p>
            <a:endParaRPr lang="de-DE"/>
          </a:p>
        </p:txBody>
      </p:sp>
      <p:sp>
        <p:nvSpPr>
          <p:cNvPr id="5" name="Foliennummernplatzhalter 4">
            <a:extLst>
              <a:ext uri="{FF2B5EF4-FFF2-40B4-BE49-F238E27FC236}">
                <a16:creationId xmlns:a16="http://schemas.microsoft.com/office/drawing/2014/main" xmlns="" id="{D9EBCA3A-27F2-5345-B098-1A9E5473EAFD}"/>
              </a:ext>
            </a:extLst>
          </p:cNvPr>
          <p:cNvSpPr>
            <a:spLocks noGrp="1"/>
          </p:cNvSpPr>
          <p:nvPr>
            <p:ph type="sldNum" sz="quarter" idx="4"/>
          </p:nvPr>
        </p:nvSpPr>
        <p:spPr/>
        <p:txBody>
          <a:bodyPr/>
          <a:lstStyle/>
          <a:p>
            <a:fld id="{877C2003-2E6E-4ABC-B270-3E95A87ADF8A}" type="slidenum">
              <a:rPr lang="en-GB" noProof="0" smtClean="0"/>
              <a:t>9</a:t>
            </a:fld>
            <a:endParaRPr lang="en-GB" noProof="0"/>
          </a:p>
        </p:txBody>
      </p:sp>
      <p:sp>
        <p:nvSpPr>
          <p:cNvPr id="6" name="Fußzeilenplatzhalter 5">
            <a:extLst>
              <a:ext uri="{FF2B5EF4-FFF2-40B4-BE49-F238E27FC236}">
                <a16:creationId xmlns:a16="http://schemas.microsoft.com/office/drawing/2014/main" xmlns="" id="{C02F2130-CEC8-EB47-9C3D-C7F23A9F9717}"/>
              </a:ext>
            </a:extLst>
          </p:cNvPr>
          <p:cNvSpPr>
            <a:spLocks noGrp="1"/>
          </p:cNvSpPr>
          <p:nvPr>
            <p:ph type="ftr" sz="quarter" idx="3"/>
          </p:nvPr>
        </p:nvSpPr>
        <p:spPr/>
        <p:txBody>
          <a:bodyPr/>
          <a:lstStyle/>
          <a:p>
            <a:r>
              <a:rPr lang="en-GB" noProof="0" smtClean="0"/>
              <a:t>Satellites improve life</a:t>
            </a:r>
            <a:endParaRPr lang="en-GB" noProof="0" dirty="0"/>
          </a:p>
        </p:txBody>
      </p:sp>
      <p:sp>
        <p:nvSpPr>
          <p:cNvPr id="7" name="Datumsplatzhalter 6">
            <a:extLst>
              <a:ext uri="{FF2B5EF4-FFF2-40B4-BE49-F238E27FC236}">
                <a16:creationId xmlns:a16="http://schemas.microsoft.com/office/drawing/2014/main" xmlns="" id="{E59E7B1D-8776-4143-A379-FA583276D544}"/>
              </a:ext>
            </a:extLst>
          </p:cNvPr>
          <p:cNvSpPr>
            <a:spLocks noGrp="1"/>
          </p:cNvSpPr>
          <p:nvPr>
            <p:ph type="dt" sz="half" idx="2"/>
          </p:nvPr>
        </p:nvSpPr>
        <p:spPr/>
        <p:txBody>
          <a:bodyPr/>
          <a:lstStyle/>
          <a:p>
            <a:fld id="{9CA3158D-58C5-4CF0-A85C-6790D2036E2C}" type="datetime1">
              <a:rPr lang="en-US" noProof="0" smtClean="0"/>
              <a:t>9/22/2020</a:t>
            </a:fld>
            <a:endParaRPr lang="en-GB" noProof="0"/>
          </a:p>
        </p:txBody>
      </p:sp>
      <p:pic>
        <p:nvPicPr>
          <p:cNvPr id="13" name="Image 1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122227">
            <a:off x="5369012" y="894818"/>
            <a:ext cx="1080000" cy="1080000"/>
          </a:xfrm>
          <a:prstGeom prst="rect">
            <a:avLst/>
          </a:prstGeom>
        </p:spPr>
      </p:pic>
      <p:cxnSp>
        <p:nvCxnSpPr>
          <p:cNvPr id="12" name="Gerade Verbindung mit Pfeil 11"/>
          <p:cNvCxnSpPr/>
          <p:nvPr/>
        </p:nvCxnSpPr>
        <p:spPr>
          <a:xfrm flipV="1">
            <a:off x="4324574" y="1434818"/>
            <a:ext cx="1044438" cy="540000"/>
          </a:xfrm>
          <a:prstGeom prst="straightConnector1">
            <a:avLst/>
          </a:prstGeom>
          <a:ln w="57150">
            <a:solidFill>
              <a:schemeClr val="accent1">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a:stCxn id="13" idx="0"/>
          </p:cNvCxnSpPr>
          <p:nvPr/>
        </p:nvCxnSpPr>
        <p:spPr>
          <a:xfrm>
            <a:off x="6437139" y="1547432"/>
            <a:ext cx="3193963" cy="1213449"/>
          </a:xfrm>
          <a:prstGeom prst="straightConnector1">
            <a:avLst/>
          </a:prstGeom>
          <a:ln w="57150">
            <a:solidFill>
              <a:schemeClr val="accent1">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1028" name="Picture 4" descr="C:\Users\o27476342\Downloads\coffee-c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136" y="2863713"/>
            <a:ext cx="1515944" cy="151594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o27476342\Downloads\nutell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1063" y="2847041"/>
            <a:ext cx="1532616" cy="153261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81" y="1520665"/>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489" y="1520665"/>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8143" y="1520665"/>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8251" y="1520665"/>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8359" y="1520665"/>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8467" y="1520665"/>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81" y="2140773"/>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489" y="2140773"/>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8143" y="2140773"/>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8251" y="2140773"/>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8359" y="2140773"/>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8467" y="2140773"/>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81" y="2800077"/>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489" y="2800077"/>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8143" y="2800077"/>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8251" y="2800077"/>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8359" y="2800077"/>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8467" y="2800077"/>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81" y="3475374"/>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489" y="3475374"/>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8143" y="3475374"/>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8251" y="3475374"/>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8359" y="3475374"/>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8467" y="3475374"/>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81" y="4095482"/>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489" y="4095482"/>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8143" y="4095482"/>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8251" y="4095482"/>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8359" y="4095482"/>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8467" y="4095482"/>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81" y="4754786"/>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489" y="4754786"/>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8143" y="4754786"/>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8251" y="4754786"/>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8359" y="4754786"/>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C:\Users\o27476342\Downloads\rain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8467" y="4754786"/>
            <a:ext cx="620108" cy="62010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o27476342\Downloads\fi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5855" y="4808572"/>
            <a:ext cx="525332" cy="52533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C:\Users\o27476342\Downloads\fi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5747" y="4808572"/>
            <a:ext cx="525332" cy="5253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o27476342\Downloads\chainsa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5281" y="4285389"/>
            <a:ext cx="404307" cy="40430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C:\Users\o27476342\Downloads\chainsa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389" y="4285388"/>
            <a:ext cx="404307" cy="40430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C:\Users\o27476342\Downloads\chainsa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744" y="4929597"/>
            <a:ext cx="404307" cy="40430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C:\Users\o27476342\Downloads\chainsa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0121" y="4901808"/>
            <a:ext cx="404307" cy="40430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C:\Users\o27476342\Downloads\fi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5855" y="2845152"/>
            <a:ext cx="525332" cy="5253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C:\Users\o27476342\Downloads\fi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5747" y="2845152"/>
            <a:ext cx="525332" cy="52533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o27476342\Downloads\jai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31102" y="2649200"/>
            <a:ext cx="1997915" cy="19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74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008_WSW_Satellites_improve_life_v1">
  <a:themeElements>
    <a:clrScheme name="Airbus Colours">
      <a:dk1>
        <a:srgbClr val="000000"/>
      </a:dk1>
      <a:lt1>
        <a:srgbClr val="FFFFFF"/>
      </a:lt1>
      <a:dk2>
        <a:srgbClr val="00205B"/>
      </a:dk2>
      <a:lt2>
        <a:srgbClr val="005587"/>
      </a:lt2>
      <a:accent1>
        <a:srgbClr val="0085AD"/>
      </a:accent1>
      <a:accent2>
        <a:srgbClr val="859199"/>
      </a:accent2>
      <a:accent3>
        <a:srgbClr val="84BD00"/>
      </a:accent3>
      <a:accent4>
        <a:srgbClr val="E4002B"/>
      </a:accent4>
      <a:accent5>
        <a:srgbClr val="FE5000"/>
      </a:accent5>
      <a:accent6>
        <a:srgbClr val="A51890"/>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irbus Blue 1">
      <a:srgbClr val="00205B"/>
    </a:custClr>
    <a:custClr name="Airbus Blue 2">
      <a:srgbClr val="00A0C5"/>
    </a:custClr>
    <a:custClr name="Airbus Blue 3">
      <a:srgbClr val="005587"/>
    </a:custClr>
    <a:custClr name="Airbus Blue 4">
      <a:srgbClr val="00ABCD"/>
    </a:custClr>
    <a:custClr name="Airbus Blue 5">
      <a:srgbClr val="0085AD"/>
    </a:custClr>
    <a:custClr name="Airbus Blue 6">
      <a:srgbClr val="33BCD7"/>
    </a:custClr>
    <a:custClr name="Airbus Blue 7">
      <a:srgbClr val="289BBC"/>
    </a:custClr>
    <a:custClr name="Airbus Blue 8">
      <a:srgbClr val="66CDE1"/>
    </a:custClr>
    <a:custClr name="Airbus Blue 9">
      <a:srgbClr val="56B5D1"/>
    </a:custClr>
    <a:custClr name="Airbus Blue 10">
      <a:srgbClr val="99DDEB"/>
    </a:custClr>
    <a:custClr name="Competition Grey 1">
      <a:srgbClr val="46464B"/>
    </a:custClr>
    <a:custClr name="Competition Grey 2">
      <a:srgbClr val="9F9FA4"/>
    </a:custClr>
    <a:custClr name="Competition Grey 3">
      <a:srgbClr val="58585D"/>
    </a:custClr>
    <a:custClr name="Competition Grey 4">
      <a:srgbClr val="B1B1B6"/>
    </a:custClr>
    <a:custClr name="Competition Grey 5">
      <a:srgbClr val="6A6A6F"/>
    </a:custClr>
    <a:custClr name="Competition Grey 6">
      <a:srgbClr val="C2C2C7"/>
    </a:custClr>
    <a:custClr name="Competition Grey 7">
      <a:srgbClr val="7B7B80"/>
    </a:custClr>
    <a:custClr name="Competition Grey 8">
      <a:srgbClr val="D4D4D9"/>
    </a:custClr>
    <a:custClr name="Competition Grey 9">
      <a:srgbClr val="8D8D92"/>
    </a:custClr>
    <a:custClr name="Competition Grey 10">
      <a:srgbClr val="EBEBEB"/>
    </a:custClr>
    <a:custClr name="Airbus v Competition Blue 1">
      <a:srgbClr val="00205B"/>
    </a:custClr>
    <a:custClr name="Airbus v Competition Grey 2">
      <a:srgbClr val="9F9FA4"/>
    </a:custClr>
    <a:custClr name="Airbus v Competition Blue 3">
      <a:srgbClr val="005587"/>
    </a:custClr>
    <a:custClr name="Airbus v Competition Grey 4">
      <a:srgbClr val="B1B1B6"/>
    </a:custClr>
    <a:custClr name="Airbus v Competition Blue 5">
      <a:srgbClr val="0085AD"/>
    </a:custClr>
    <a:custClr name="Airbus v Competition Grey 6">
      <a:srgbClr val="C2C2C7"/>
    </a:custClr>
    <a:custClr name="Airbus v Competition Blue 7">
      <a:srgbClr val="289BBC"/>
    </a:custClr>
    <a:custClr name="Airbus v Competition Grey 8">
      <a:srgbClr val="D4D4D9"/>
    </a:custClr>
    <a:custClr name="Airbus v Competition Blue 9">
      <a:srgbClr val="56B5D1"/>
    </a:custClr>
    <a:custClr name="Airbus v Competition Grey 10">
      <a:srgbClr val="EBEBEB"/>
    </a:custClr>
    <a:custClr name="Highlight colours Green 1">
      <a:srgbClr val="009F4D"/>
    </a:custClr>
    <a:custClr name="Highlight colours Green 2">
      <a:srgbClr val="44BD00"/>
    </a:custClr>
    <a:custClr name="Highlight colours Yellow 1">
      <a:srgbClr val="FFF400"/>
    </a:custClr>
    <a:custClr name="Highlight colours Orange 1">
      <a:srgbClr val="FE8F00"/>
    </a:custClr>
    <a:custClr name="Highlight colours Orange 2">
      <a:srgbClr val="FE5000"/>
    </a:custClr>
    <a:custClr name="Highlight colours Red 1">
      <a:srgbClr val="E4002B"/>
    </a:custClr>
    <a:custClr name="Highlight colours Purple 1">
      <a:srgbClr val="DA1884"/>
    </a:custClr>
    <a:custClr name="Highlight colours Purple 2">
      <a:srgbClr val="A51890"/>
    </a:custClr>
    <a:custClr name="Highlight colours Blue 1">
      <a:srgbClr val="0077C8"/>
    </a:custClr>
    <a:custClr name="Highlight colours Blue 2">
      <a:srgbClr val="00AEC7"/>
    </a:custClr>
    <a:custClr name="Non-competitive colours Green 1">
      <a:srgbClr val="00663C"/>
    </a:custClr>
    <a:custClr name="Non-competitive colours Green 2">
      <a:srgbClr val="618600"/>
    </a:custClr>
    <a:custClr name="Non-competitive colours Yellow 1">
      <a:srgbClr val="BFB700"/>
    </a:custClr>
    <a:custClr name="Non-competitive colours Orange 1">
      <a:srgbClr val="BC6900"/>
    </a:custClr>
    <a:custClr name="Non-competitive colours Orange 2">
      <a:srgbClr val="BF3C00"/>
    </a:custClr>
    <a:custClr name="Non-competitive colours Red 1">
      <a:srgbClr val="A70021"/>
    </a:custClr>
    <a:custClr name="Non-competitive colours Purple 1">
      <a:srgbClr val="930F5A"/>
    </a:custClr>
    <a:custClr name="Non-competitive colours Purple 2">
      <a:srgbClr val="6D0F60"/>
    </a:custClr>
    <a:custClr name="Non-competitive colours Blue 1">
      <a:srgbClr val="005189"/>
    </a:custClr>
    <a:custClr name="Non-competitive colours Blue 2">
      <a:srgbClr val="007789"/>
    </a:custClr>
  </a:custClrLst>
  <a:extLst>
    <a:ext uri="{05A4C25C-085E-4340-85A3-A5531E510DB2}">
      <thm15:themeFamily xmlns:thm15="http://schemas.microsoft.com/office/thememl/2012/main" xmlns="" name="ppt_template_Airbus_WSW_2020_v2" id="{2B386689-2548-644F-983A-F416779C2879}" vid="{22F79747-0DA8-E246-8361-220865272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0CF215E04C8345A794C8036AF86131" ma:contentTypeVersion="0" ma:contentTypeDescription="Create a new document." ma:contentTypeScope="" ma:versionID="92ac010626e5093a5724e2b8902ca49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F81036-9923-44E8-B90A-EB06D6EDE2E6}">
  <ds:schemaRefs>
    <ds:schemaRef ds:uri="http://schemas.microsoft.com/sharepoint/v3/contenttype/forms"/>
  </ds:schemaRefs>
</ds:datastoreItem>
</file>

<file path=customXml/itemProps2.xml><?xml version="1.0" encoding="utf-8"?>
<ds:datastoreItem xmlns:ds="http://schemas.openxmlformats.org/officeDocument/2006/customXml" ds:itemID="{C853E031-49DE-4DCF-9F64-B93050BDED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C4C86B7-186E-4C48-8544-2BD735D6D39F}">
  <ds:schemaRef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202008_WSW_Satellites_improve_life_v1</Template>
  <TotalTime>0</TotalTime>
  <Words>3932</Words>
  <Application>Microsoft Office PowerPoint</Application>
  <PresentationFormat>Benutzerdefiniert</PresentationFormat>
  <Paragraphs>266</Paragraphs>
  <Slides>18</Slides>
  <Notes>18</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18</vt:i4>
      </vt:variant>
    </vt:vector>
  </HeadingPairs>
  <TitlesOfParts>
    <vt:vector size="20" baseType="lpstr">
      <vt:lpstr>202008_WSW_Satellites_improve_life_v1</vt:lpstr>
      <vt:lpstr>PDF Document</vt:lpstr>
      <vt:lpstr>Satelliten verbessern unser Leben</vt:lpstr>
      <vt:lpstr>Welche Bedeuting haben Satelliten im Weltall?</vt:lpstr>
      <vt:lpstr>Wie werden Satelliten hergestellt?</vt:lpstr>
      <vt:lpstr>Wofür brauchen wir Satelliten?</vt:lpstr>
      <vt:lpstr>Navigation und Positionsbestimmung</vt:lpstr>
      <vt:lpstr>Menschen verbinden: Soziale Medien und Internet für ländliche Gebiete</vt:lpstr>
      <vt:lpstr>Wettervorhersage</vt:lpstr>
      <vt:lpstr>Internationaler Zahlungsverkehr</vt:lpstr>
      <vt:lpstr>Umweltschutz</vt:lpstr>
      <vt:lpstr>Was hatten Sie heute Morgen zum Frühstück?</vt:lpstr>
      <vt:lpstr>ESA CopernicusProgramm</vt:lpstr>
      <vt:lpstr>Satelliten schützen Satelliten</vt:lpstr>
      <vt:lpstr>Nachhaltiger Weltraum</vt:lpstr>
      <vt:lpstr>Entsorgung von Weltraumschrott</vt:lpstr>
      <vt:lpstr>PowerPoint-Präsentation</vt:lpstr>
      <vt:lpstr>Bauen Sie Ihren eigenen Satelliten</vt:lpstr>
      <vt:lpstr>Quellenangaben</vt:lpstr>
      <vt:lpstr>PowerPoint-Präsentation</vt:lpstr>
    </vt:vector>
  </TitlesOfParts>
  <Company>Airbus 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Satellites improve Life</dc:title>
  <dc:creator>METCALFE, Matthew</dc:creator>
  <cp:lastModifiedBy>EISEND, Patrick</cp:lastModifiedBy>
  <cp:revision>90</cp:revision>
  <dcterms:created xsi:type="dcterms:W3CDTF">2020-08-07T07:16:39Z</dcterms:created>
  <dcterms:modified xsi:type="dcterms:W3CDTF">2020-09-22T11:17:54Z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0x0101003A0CF215E04C8345A794C8036AF86131</vt:lpwstr>
  </property>
  <property fmtid="{D5CDD505-2E9C-101B-9397-08002B2CF9AE}" pid="3" name="TitusGUID">
    <vt:lpwstr>290b88f2-0792-4e32-a65d-5d6048b96e52</vt:lpwstr>
  </property>
  <property fmtid="{D5CDD505-2E9C-101B-9397-08002B2CF9AE}" pid="4" name="LABEL">
    <vt:lpwstr>S</vt:lpwstr>
  </property>
  <property fmtid="{D5CDD505-2E9C-101B-9397-08002B2CF9AE}" pid="5" name="L1">
    <vt:lpwstr>C-ALL</vt:lpwstr>
  </property>
  <property fmtid="{D5CDD505-2E9C-101B-9397-08002B2CF9AE}" pid="6" name="L2">
    <vt:lpwstr>C-CS</vt:lpwstr>
  </property>
  <property fmtid="{D5CDD505-2E9C-101B-9397-08002B2CF9AE}" pid="7" name="L3">
    <vt:lpwstr>C-AD-AMB</vt:lpwstr>
  </property>
  <property fmtid="{D5CDD505-2E9C-101B-9397-08002B2CF9AE}" pid="8" name="CCAV">
    <vt:lpwstr/>
  </property>
  <property fmtid="{D5CDD505-2E9C-101B-9397-08002B2CF9AE}" pid="9" name="Visual">
    <vt:lpwstr>0</vt:lpwstr>
  </property>
</Properties>
</file>