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6"/>
  </p:notesMasterIdLst>
  <p:handoutMasterIdLst>
    <p:handoutMasterId r:id="rId17"/>
  </p:handoutMasterIdLst>
  <p:sldIdLst>
    <p:sldId id="256" r:id="rId5"/>
    <p:sldId id="276" r:id="rId6"/>
    <p:sldId id="277" r:id="rId7"/>
    <p:sldId id="278" r:id="rId8"/>
    <p:sldId id="279" r:id="rId9"/>
    <p:sldId id="280" r:id="rId10"/>
    <p:sldId id="281" r:id="rId11"/>
    <p:sldId id="282" r:id="rId12"/>
    <p:sldId id="283" r:id="rId13"/>
    <p:sldId id="284" r:id="rId14"/>
    <p:sldId id="274" r:id="rId15"/>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ERT, Aurelie" initials="R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clrMru>
    <a:srgbClr val="001F58"/>
    <a:srgbClr val="948AD1"/>
    <a:srgbClr val="D8FF33"/>
    <a:srgbClr val="6BF2EE"/>
    <a:srgbClr val="284268"/>
    <a:srgbClr val="6D6D6D"/>
    <a:srgbClr val="FFC107"/>
    <a:srgbClr val="040001"/>
    <a:srgbClr val="1A0D05"/>
    <a:srgbClr val="3920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38" autoAdjust="0"/>
    <p:restoredTop sz="91369" autoAdjust="0"/>
  </p:normalViewPr>
  <p:slideViewPr>
    <p:cSldViewPr snapToGrid="0" showGuides="1">
      <p:cViewPr varScale="1">
        <p:scale>
          <a:sx n="103" d="100"/>
          <a:sy n="103" d="100"/>
        </p:scale>
        <p:origin x="318"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113" d="100"/>
          <a:sy n="113" d="100"/>
        </p:scale>
        <p:origin x="238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3575272A-9B26-49B6-8A30-1B831EC74A1C}" type="datetimeFigureOut">
              <a:rPr lang="en-GB" smtClean="0"/>
              <a:t>11/08/2020</a:t>
            </a:fld>
            <a:endParaRPr lang="en-GB"/>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EFB72A79-AC1F-4D10-BBE5-E4D2CBF48CCA}" type="slidenum">
              <a:rPr lang="en-GB" smtClean="0"/>
              <a:t>‹N°›</a:t>
            </a:fld>
            <a:endParaRPr lang="en-GB"/>
          </a:p>
        </p:txBody>
      </p:sp>
    </p:spTree>
    <p:extLst>
      <p:ext uri="{BB962C8B-B14F-4D97-AF65-F5344CB8AC3E}">
        <p14:creationId xmlns:p14="http://schemas.microsoft.com/office/powerpoint/2010/main" val="3476476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85F43E1C-286B-454E-B154-665A9D212606}" type="datetimeFigureOut">
              <a:rPr lang="en-GB" smtClean="0"/>
              <a:t>11/08/2020</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5C0EC39-E1D8-4F61-9507-83E5DC4990C1}" type="slidenum">
              <a:rPr lang="en-GB" smtClean="0"/>
              <a:t>‹N°›</a:t>
            </a:fld>
            <a:endParaRPr lang="en-GB"/>
          </a:p>
        </p:txBody>
      </p:sp>
    </p:spTree>
    <p:extLst>
      <p:ext uri="{BB962C8B-B14F-4D97-AF65-F5344CB8AC3E}">
        <p14:creationId xmlns:p14="http://schemas.microsoft.com/office/powerpoint/2010/main" val="3950245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C0EC39-E1D8-4F61-9507-83E5DC4990C1}" type="slidenum">
              <a:rPr lang="en-GB" smtClean="0"/>
              <a:t>1</a:t>
            </a:fld>
            <a:endParaRPr lang="en-GB"/>
          </a:p>
        </p:txBody>
      </p:sp>
    </p:spTree>
    <p:extLst>
      <p:ext uri="{BB962C8B-B14F-4D97-AF65-F5344CB8AC3E}">
        <p14:creationId xmlns:p14="http://schemas.microsoft.com/office/powerpoint/2010/main" val="2600891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C0EC39-E1D8-4F61-9507-83E5DC4990C1}" type="slidenum">
              <a:rPr lang="en-GB" smtClean="0"/>
              <a:t>10</a:t>
            </a:fld>
            <a:endParaRPr lang="en-GB"/>
          </a:p>
        </p:txBody>
      </p:sp>
    </p:spTree>
    <p:extLst>
      <p:ext uri="{BB962C8B-B14F-4D97-AF65-F5344CB8AC3E}">
        <p14:creationId xmlns:p14="http://schemas.microsoft.com/office/powerpoint/2010/main" val="4106105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Merci beaucoup, et j’espèr</a:t>
            </a:r>
            <a:r>
              <a:rPr lang="fr-FR" baseline="0" dirty="0" smtClean="0"/>
              <a:t>e que cela vous a plu !</a:t>
            </a:r>
            <a:endParaRPr lang="fr-FR" dirty="0"/>
          </a:p>
        </p:txBody>
      </p:sp>
      <p:sp>
        <p:nvSpPr>
          <p:cNvPr id="4" name="Espace réservé du numéro de diapositive 3"/>
          <p:cNvSpPr>
            <a:spLocks noGrp="1"/>
          </p:cNvSpPr>
          <p:nvPr>
            <p:ph type="sldNum" sz="quarter" idx="10"/>
          </p:nvPr>
        </p:nvSpPr>
        <p:spPr/>
        <p:txBody>
          <a:bodyPr/>
          <a:lstStyle/>
          <a:p>
            <a:fld id="{65C0EC39-E1D8-4F61-9507-83E5DC4990C1}" type="slidenum">
              <a:rPr lang="en-GB" smtClean="0"/>
              <a:t>11</a:t>
            </a:fld>
            <a:endParaRPr lang="en-GB"/>
          </a:p>
        </p:txBody>
      </p:sp>
    </p:spTree>
    <p:extLst>
      <p:ext uri="{BB962C8B-B14F-4D97-AF65-F5344CB8AC3E}">
        <p14:creationId xmlns:p14="http://schemas.microsoft.com/office/powerpoint/2010/main" val="3291380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C0EC39-E1D8-4F61-9507-83E5DC4990C1}" type="slidenum">
              <a:rPr lang="en-GB" smtClean="0"/>
              <a:t>2</a:t>
            </a:fld>
            <a:endParaRPr lang="en-GB"/>
          </a:p>
        </p:txBody>
      </p:sp>
    </p:spTree>
    <p:extLst>
      <p:ext uri="{BB962C8B-B14F-4D97-AF65-F5344CB8AC3E}">
        <p14:creationId xmlns:p14="http://schemas.microsoft.com/office/powerpoint/2010/main" val="495865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C0EC39-E1D8-4F61-9507-83E5DC4990C1}" type="slidenum">
              <a:rPr lang="en-GB" smtClean="0"/>
              <a:t>3</a:t>
            </a:fld>
            <a:endParaRPr lang="en-GB"/>
          </a:p>
        </p:txBody>
      </p:sp>
    </p:spTree>
    <p:extLst>
      <p:ext uri="{BB962C8B-B14F-4D97-AF65-F5344CB8AC3E}">
        <p14:creationId xmlns:p14="http://schemas.microsoft.com/office/powerpoint/2010/main" val="3493532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C0EC39-E1D8-4F61-9507-83E5DC4990C1}" type="slidenum">
              <a:rPr lang="en-GB" smtClean="0"/>
              <a:t>4</a:t>
            </a:fld>
            <a:endParaRPr lang="en-GB"/>
          </a:p>
        </p:txBody>
      </p:sp>
    </p:spTree>
    <p:extLst>
      <p:ext uri="{BB962C8B-B14F-4D97-AF65-F5344CB8AC3E}">
        <p14:creationId xmlns:p14="http://schemas.microsoft.com/office/powerpoint/2010/main" val="3543698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C0EC39-E1D8-4F61-9507-83E5DC4990C1}" type="slidenum">
              <a:rPr lang="en-GB" smtClean="0"/>
              <a:t>5</a:t>
            </a:fld>
            <a:endParaRPr lang="en-GB"/>
          </a:p>
        </p:txBody>
      </p:sp>
    </p:spTree>
    <p:extLst>
      <p:ext uri="{BB962C8B-B14F-4D97-AF65-F5344CB8AC3E}">
        <p14:creationId xmlns:p14="http://schemas.microsoft.com/office/powerpoint/2010/main" val="4163808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C0EC39-E1D8-4F61-9507-83E5DC4990C1}" type="slidenum">
              <a:rPr lang="en-GB" smtClean="0"/>
              <a:t>6</a:t>
            </a:fld>
            <a:endParaRPr lang="en-GB"/>
          </a:p>
        </p:txBody>
      </p:sp>
    </p:spTree>
    <p:extLst>
      <p:ext uri="{BB962C8B-B14F-4D97-AF65-F5344CB8AC3E}">
        <p14:creationId xmlns:p14="http://schemas.microsoft.com/office/powerpoint/2010/main" val="2610055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C0EC39-E1D8-4F61-9507-83E5DC4990C1}" type="slidenum">
              <a:rPr lang="en-GB" smtClean="0"/>
              <a:t>7</a:t>
            </a:fld>
            <a:endParaRPr lang="en-GB"/>
          </a:p>
        </p:txBody>
      </p:sp>
    </p:spTree>
    <p:extLst>
      <p:ext uri="{BB962C8B-B14F-4D97-AF65-F5344CB8AC3E}">
        <p14:creationId xmlns:p14="http://schemas.microsoft.com/office/powerpoint/2010/main" val="3785706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C0EC39-E1D8-4F61-9507-83E5DC4990C1}" type="slidenum">
              <a:rPr lang="en-GB" smtClean="0"/>
              <a:t>8</a:t>
            </a:fld>
            <a:endParaRPr lang="en-GB"/>
          </a:p>
        </p:txBody>
      </p:sp>
    </p:spTree>
    <p:extLst>
      <p:ext uri="{BB962C8B-B14F-4D97-AF65-F5344CB8AC3E}">
        <p14:creationId xmlns:p14="http://schemas.microsoft.com/office/powerpoint/2010/main" val="4189432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C0EC39-E1D8-4F61-9507-83E5DC4990C1}" type="slidenum">
              <a:rPr lang="en-GB" smtClean="0"/>
              <a:t>9</a:t>
            </a:fld>
            <a:endParaRPr lang="en-GB"/>
          </a:p>
        </p:txBody>
      </p:sp>
    </p:spTree>
    <p:extLst>
      <p:ext uri="{BB962C8B-B14F-4D97-AF65-F5344CB8AC3E}">
        <p14:creationId xmlns:p14="http://schemas.microsoft.com/office/powerpoint/2010/main" val="4074313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5.svg"/><Relationship Id="rId2" Type="http://schemas.openxmlformats.org/officeDocument/2006/relationships/image" Target="../media/image6.jpeg"/><Relationship Id="rId1" Type="http://schemas.openxmlformats.org/officeDocument/2006/relationships/slideMaster" Target="../slideMasters/slideMaster1.xml"/><Relationship Id="rId9"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5.svg"/><Relationship Id="rId2" Type="http://schemas.openxmlformats.org/officeDocument/2006/relationships/image" Target="../media/image6.jpeg"/><Relationship Id="rId1" Type="http://schemas.openxmlformats.org/officeDocument/2006/relationships/slideMaster" Target="../slideMasters/slideMaster1.xml"/><Relationship Id="rId9"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5.svg"/><Relationship Id="rId2" Type="http://schemas.openxmlformats.org/officeDocument/2006/relationships/image" Target="../media/image6.jpeg"/><Relationship Id="rId1" Type="http://schemas.openxmlformats.org/officeDocument/2006/relationships/slideMaster" Target="../slideMasters/slideMaster1.xml"/><Relationship Id="rId11" Type="http://schemas.openxmlformats.org/officeDocument/2006/relationships/image" Target="../media/image10.png"/><Relationship Id="rId10" Type="http://schemas.openxmlformats.org/officeDocument/2006/relationships/image" Target="../media/image9.png"/><Relationship Id="rId9"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5.sv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hteck 1">
            <a:extLst>
              <a:ext uri="{FF2B5EF4-FFF2-40B4-BE49-F238E27FC236}">
                <a16:creationId xmlns="" xmlns:a16="http://schemas.microsoft.com/office/drawing/2014/main" id="{C290E6F2-F047-7B46-8E8D-8AC608662F12}"/>
              </a:ext>
            </a:extLst>
          </p:cNvPr>
          <p:cNvSpPr/>
          <p:nvPr userDrawn="1"/>
        </p:nvSpPr>
        <p:spPr>
          <a:xfrm>
            <a:off x="0" y="3586038"/>
            <a:ext cx="12192000" cy="1825985"/>
          </a:xfrm>
          <a:prstGeom prst="rect">
            <a:avLst/>
          </a:prstGeom>
          <a:gradFill flip="none" rotWithShape="1">
            <a:gsLst>
              <a:gs pos="0">
                <a:schemeClr val="tx2">
                  <a:alpha val="0"/>
                </a:schemeClr>
              </a:gs>
              <a:gs pos="100000">
                <a:schemeClr val="tx2">
                  <a:alpha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9" name="Rectangle 4"/>
          <p:cNvSpPr>
            <a:spLocks noChangeArrowheads="1"/>
          </p:cNvSpPr>
          <p:nvPr/>
        </p:nvSpPr>
        <p:spPr bwMode="auto">
          <a:xfrm>
            <a:off x="0" y="5424787"/>
            <a:ext cx="12192000" cy="14332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grpSp>
        <p:nvGrpSpPr>
          <p:cNvPr id="20" name="Group 15"/>
          <p:cNvGrpSpPr>
            <a:grpSpLocks/>
          </p:cNvGrpSpPr>
          <p:nvPr/>
        </p:nvGrpSpPr>
        <p:grpSpPr bwMode="white">
          <a:xfrm>
            <a:off x="0" y="5412023"/>
            <a:ext cx="12192000" cy="61996"/>
            <a:chOff x="0" y="3175"/>
            <a:chExt cx="6736" cy="68"/>
          </a:xfrm>
        </p:grpSpPr>
        <p:sp>
          <p:nvSpPr>
            <p:cNvPr id="21" name="Rectangle 16"/>
            <p:cNvSpPr>
              <a:spLocks noChangeArrowheads="1"/>
            </p:cNvSpPr>
            <p:nvPr/>
          </p:nvSpPr>
          <p:spPr bwMode="white">
            <a:xfrm>
              <a:off x="0" y="317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sp>
          <p:nvSpPr>
            <p:cNvPr id="22" name="Rectangle 17"/>
            <p:cNvSpPr>
              <a:spLocks noChangeArrowheads="1"/>
            </p:cNvSpPr>
            <p:nvPr/>
          </p:nvSpPr>
          <p:spPr bwMode="white">
            <a:xfrm>
              <a:off x="1826" y="317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grpSp>
      <p:sp>
        <p:nvSpPr>
          <p:cNvPr id="3" name="Text Placeholder 2"/>
          <p:cNvSpPr>
            <a:spLocks noGrp="1"/>
          </p:cNvSpPr>
          <p:nvPr userDrawn="1">
            <p:ph type="body" sz="quarter" idx="10"/>
          </p:nvPr>
        </p:nvSpPr>
        <p:spPr bwMode="white">
          <a:xfrm>
            <a:off x="3305016" y="5625554"/>
            <a:ext cx="5139060" cy="795600"/>
          </a:xfrm>
        </p:spPr>
        <p:txBody>
          <a:bodyPr/>
          <a:lstStyle>
            <a:lvl1pPr marL="0" indent="0">
              <a:buNone/>
              <a:defRPr sz="1300">
                <a:solidFill>
                  <a:schemeClr val="bg1"/>
                </a:solidFill>
              </a:defRPr>
            </a:lvl1pPr>
          </a:lstStyle>
          <a:p>
            <a:pPr lvl="0"/>
            <a:r>
              <a:rPr lang="fr-FR" noProof="0" smtClean="0"/>
              <a:t>Modifiez les styles du texte du masque</a:t>
            </a:r>
          </a:p>
        </p:txBody>
      </p:sp>
      <p:sp>
        <p:nvSpPr>
          <p:cNvPr id="12" name="Rectangle 3"/>
          <p:cNvSpPr>
            <a:spLocks noGrp="1" noChangeArrowheads="1"/>
          </p:cNvSpPr>
          <p:nvPr userDrawn="1">
            <p:ph type="ctrTitle"/>
          </p:nvPr>
        </p:nvSpPr>
        <p:spPr>
          <a:xfrm>
            <a:off x="3305016" y="1628800"/>
            <a:ext cx="6031344" cy="2892800"/>
          </a:xfrm>
        </p:spPr>
        <p:txBody>
          <a:bodyPr anchor="b"/>
          <a:lstStyle>
            <a:lvl1pPr>
              <a:lnSpc>
                <a:spcPct val="105000"/>
              </a:lnSpc>
              <a:defRPr sz="3000">
                <a:solidFill>
                  <a:schemeClr val="bg1"/>
                </a:solidFill>
              </a:defRPr>
            </a:lvl1pPr>
          </a:lstStyle>
          <a:p>
            <a:pPr lvl="0"/>
            <a:r>
              <a:rPr lang="fr-FR" altLang="de-DE" noProof="0" smtClean="0"/>
              <a:t>Modifiez le style du titre</a:t>
            </a:r>
            <a:endParaRPr lang="en-GB" altLang="de-DE" noProof="0"/>
          </a:p>
        </p:txBody>
      </p:sp>
      <p:sp>
        <p:nvSpPr>
          <p:cNvPr id="13" name="Rectangle 4"/>
          <p:cNvSpPr>
            <a:spLocks noGrp="1" noChangeArrowheads="1"/>
          </p:cNvSpPr>
          <p:nvPr userDrawn="1">
            <p:ph type="subTitle" idx="1"/>
          </p:nvPr>
        </p:nvSpPr>
        <p:spPr>
          <a:xfrm>
            <a:off x="3305016" y="4561676"/>
            <a:ext cx="6031344" cy="863111"/>
          </a:xfrm>
        </p:spPr>
        <p:txBody>
          <a:bodyPr anchor="t"/>
          <a:lstStyle>
            <a:lvl1pPr marL="0" indent="0">
              <a:lnSpc>
                <a:spcPct val="100000"/>
              </a:lnSpc>
              <a:buNone/>
              <a:defRPr sz="2000">
                <a:solidFill>
                  <a:schemeClr val="bg1"/>
                </a:solidFill>
              </a:defRPr>
            </a:lvl1pPr>
          </a:lstStyle>
          <a:p>
            <a:pPr lvl="0"/>
            <a:r>
              <a:rPr lang="fr-FR" altLang="de-DE" noProof="0" smtClean="0"/>
              <a:t>Modifiez le style des sous-titres du masque</a:t>
            </a:r>
            <a:endParaRPr lang="en-GB" altLang="de-DE" noProof="0"/>
          </a:p>
        </p:txBody>
      </p:sp>
      <p:grpSp>
        <p:nvGrpSpPr>
          <p:cNvPr id="10" name="Group 14">
            <a:extLst>
              <a:ext uri="{FF2B5EF4-FFF2-40B4-BE49-F238E27FC236}">
                <a16:creationId xmlns="" xmlns:a16="http://schemas.microsoft.com/office/drawing/2014/main" id="{5AB15939-5E00-1541-A286-A7FA1D8FCDB8}"/>
              </a:ext>
            </a:extLst>
          </p:cNvPr>
          <p:cNvGrpSpPr>
            <a:grpSpLocks noChangeAspect="1"/>
          </p:cNvGrpSpPr>
          <p:nvPr userDrawn="1"/>
        </p:nvGrpSpPr>
        <p:grpSpPr>
          <a:xfrm>
            <a:off x="10614576" y="6254454"/>
            <a:ext cx="1332000" cy="246595"/>
            <a:chOff x="830300" y="1716088"/>
            <a:chExt cx="10058401" cy="1862137"/>
          </a:xfrm>
          <a:solidFill>
            <a:schemeClr val="bg1"/>
          </a:solidFill>
        </p:grpSpPr>
        <p:sp>
          <p:nvSpPr>
            <p:cNvPr id="14" name="Freeform 5">
              <a:extLst>
                <a:ext uri="{FF2B5EF4-FFF2-40B4-BE49-F238E27FC236}">
                  <a16:creationId xmlns="" xmlns:a16="http://schemas.microsoft.com/office/drawing/2014/main" id="{D28E77BC-BD0F-7F48-9617-FC4F28F5B5C0}"/>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5" name="Rectangle 6">
              <a:extLst>
                <a:ext uri="{FF2B5EF4-FFF2-40B4-BE49-F238E27FC236}">
                  <a16:creationId xmlns="" xmlns:a16="http://schemas.microsoft.com/office/drawing/2014/main" id="{9CA651DB-25D4-8647-91E2-0F4861AE0A45}"/>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6" name="Freeform 7">
              <a:extLst>
                <a:ext uri="{FF2B5EF4-FFF2-40B4-BE49-F238E27FC236}">
                  <a16:creationId xmlns="" xmlns:a16="http://schemas.microsoft.com/office/drawing/2014/main" id="{1D4D2CD1-37E4-6E46-B7B6-6AEB592EF0B8}"/>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7" name="Freeform 8">
              <a:extLst>
                <a:ext uri="{FF2B5EF4-FFF2-40B4-BE49-F238E27FC236}">
                  <a16:creationId xmlns="" xmlns:a16="http://schemas.microsoft.com/office/drawing/2014/main" id="{A8083FA7-BD29-3C42-9575-25E6020D1338}"/>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8" name="Freeform 9">
              <a:extLst>
                <a:ext uri="{FF2B5EF4-FFF2-40B4-BE49-F238E27FC236}">
                  <a16:creationId xmlns="" xmlns:a16="http://schemas.microsoft.com/office/drawing/2014/main" id="{2F7C2D53-0CA3-4F4B-9290-7A82093F4F6E}"/>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3" name="Freeform 10">
              <a:extLst>
                <a:ext uri="{FF2B5EF4-FFF2-40B4-BE49-F238E27FC236}">
                  <a16:creationId xmlns="" xmlns:a16="http://schemas.microsoft.com/office/drawing/2014/main" id="{EFA60F35-0B8F-E140-8BEE-DD3D86E743DE}"/>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pic>
        <p:nvPicPr>
          <p:cNvPr id="24" name="Grafik 23">
            <a:extLst>
              <a:ext uri="{FF2B5EF4-FFF2-40B4-BE49-F238E27FC236}">
                <a16:creationId xmlns="" xmlns:a16="http://schemas.microsoft.com/office/drawing/2014/main" id="{1C754668-93E8-C444-9BC6-9E67C4B5330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p:blipFill>
        <p:spPr>
          <a:xfrm>
            <a:off x="8689500" y="6229151"/>
            <a:ext cx="1335600" cy="266643"/>
          </a:xfrm>
          <a:prstGeom prst="rect">
            <a:avLst/>
          </a:prstGeom>
        </p:spPr>
      </p:pic>
    </p:spTree>
    <p:extLst>
      <p:ext uri="{BB962C8B-B14F-4D97-AF65-F5344CB8AC3E}">
        <p14:creationId xmlns:p14="http://schemas.microsoft.com/office/powerpoint/2010/main" val="4022865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Header and content_blue">
    <p:bg>
      <p:bgPr>
        <a:solidFill>
          <a:srgbClr val="001F58"/>
        </a:soli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6586" r="3701" b="55537"/>
          <a:stretch/>
        </p:blipFill>
        <p:spPr>
          <a:xfrm>
            <a:off x="1706" y="0"/>
            <a:ext cx="3350775" cy="1380083"/>
          </a:xfrm>
          <a:prstGeom prst="rect">
            <a:avLst/>
          </a:prstGeom>
        </p:spPr>
      </p:pic>
      <p:sp>
        <p:nvSpPr>
          <p:cNvPr id="3" name="Inhaltsplatzhalter 2"/>
          <p:cNvSpPr>
            <a:spLocks noGrp="1"/>
          </p:cNvSpPr>
          <p:nvPr>
            <p:ph idx="1" hasCustomPrompt="1"/>
          </p:nvPr>
        </p:nvSpPr>
        <p:spPr>
          <a:xfrm>
            <a:off x="1744602" y="1565944"/>
            <a:ext cx="996619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2" name="Slide Number Placeholder 5">
            <a:extLst>
              <a:ext uri="{FF2B5EF4-FFF2-40B4-BE49-F238E27FC236}">
                <a16:creationId xmlns="" xmlns:a16="http://schemas.microsoft.com/office/drawing/2014/main" id="{981574D9-B014-E54F-8C3D-90A1814E6C77}"/>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bg1">
                    <a:lumMod val="75000"/>
                  </a:schemeClr>
                </a:solidFill>
              </a:defRPr>
            </a:lvl1pPr>
          </a:lstStyle>
          <a:p>
            <a:fld id="{877C2003-2E6E-4ABC-B270-3E95A87ADF8A}" type="slidenum">
              <a:rPr lang="en-GB" smtClean="0"/>
              <a:pPr/>
              <a:t>‹N°›</a:t>
            </a:fld>
            <a:endParaRPr lang="en-GB"/>
          </a:p>
        </p:txBody>
      </p:sp>
      <p:sp>
        <p:nvSpPr>
          <p:cNvPr id="23" name="Footer Placeholder 7">
            <a:extLst>
              <a:ext uri="{FF2B5EF4-FFF2-40B4-BE49-F238E27FC236}">
                <a16:creationId xmlns="" xmlns:a16="http://schemas.microsoft.com/office/drawing/2014/main" id="{9DD08B7F-F2FF-214E-B028-0B1D4E2246FF}"/>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bg1">
                    <a:lumMod val="75000"/>
                  </a:schemeClr>
                </a:solidFill>
                <a:latin typeface="+mn-lt"/>
                <a:ea typeface="+mn-ea"/>
                <a:cs typeface="+mn-cs"/>
              </a:defRPr>
            </a:lvl1pPr>
          </a:lstStyle>
          <a:p>
            <a:r>
              <a:rPr lang="de-DE"/>
              <a:t>© Copyright Airbus (Specify your Legal Entity YEAR) / Presentation title runs here (go to Header and Footer to edit this text)</a:t>
            </a:r>
            <a:endParaRPr lang="de-DE" dirty="0"/>
          </a:p>
        </p:txBody>
      </p:sp>
      <p:sp>
        <p:nvSpPr>
          <p:cNvPr id="24" name="Date Placeholder 6">
            <a:extLst>
              <a:ext uri="{FF2B5EF4-FFF2-40B4-BE49-F238E27FC236}">
                <a16:creationId xmlns="" xmlns:a16="http://schemas.microsoft.com/office/drawing/2014/main" id="{47533C64-D06F-164D-971B-651E2BC8708A}"/>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bg1">
                    <a:lumMod val="75000"/>
                  </a:schemeClr>
                </a:solidFill>
                <a:latin typeface="+mn-lt"/>
                <a:ea typeface="+mn-ea"/>
                <a:cs typeface="+mn-cs"/>
              </a:defRPr>
            </a:lvl1pPr>
          </a:lstStyle>
          <a:p>
            <a:r>
              <a:rPr lang="de-DE"/>
              <a:t>DD MONTH YEAR</a:t>
            </a:r>
          </a:p>
        </p:txBody>
      </p:sp>
      <p:grpSp>
        <p:nvGrpSpPr>
          <p:cNvPr id="10" name="Group 14">
            <a:extLst>
              <a:ext uri="{FF2B5EF4-FFF2-40B4-BE49-F238E27FC236}">
                <a16:creationId xmlns="" xmlns:a16="http://schemas.microsoft.com/office/drawing/2014/main" id="{2054F851-DFFA-9643-A567-9BDCBAAC9E6B}"/>
              </a:ext>
            </a:extLst>
          </p:cNvPr>
          <p:cNvGrpSpPr>
            <a:grpSpLocks noChangeAspect="1"/>
          </p:cNvGrpSpPr>
          <p:nvPr userDrawn="1"/>
        </p:nvGrpSpPr>
        <p:grpSpPr>
          <a:xfrm>
            <a:off x="10849969" y="6462519"/>
            <a:ext cx="1088956" cy="201600"/>
            <a:chOff x="830300" y="1716088"/>
            <a:chExt cx="10058401" cy="1862137"/>
          </a:xfrm>
          <a:solidFill>
            <a:schemeClr val="bg1"/>
          </a:solidFill>
        </p:grpSpPr>
        <p:sp>
          <p:nvSpPr>
            <p:cNvPr id="11" name="Freeform 5">
              <a:extLst>
                <a:ext uri="{FF2B5EF4-FFF2-40B4-BE49-F238E27FC236}">
                  <a16:creationId xmlns="" xmlns:a16="http://schemas.microsoft.com/office/drawing/2014/main" id="{9013BCDF-7CD3-CD40-8CED-00222FE707CB}"/>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6">
              <a:extLst>
                <a:ext uri="{FF2B5EF4-FFF2-40B4-BE49-F238E27FC236}">
                  <a16:creationId xmlns="" xmlns:a16="http://schemas.microsoft.com/office/drawing/2014/main" id="{88A60BCF-A0AC-D644-A770-E2DE3AD2C96A}"/>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7">
              <a:extLst>
                <a:ext uri="{FF2B5EF4-FFF2-40B4-BE49-F238E27FC236}">
                  <a16:creationId xmlns="" xmlns:a16="http://schemas.microsoft.com/office/drawing/2014/main" id="{D5CACE36-D9E4-4446-9CAC-22DC0E532D0F}"/>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8">
              <a:extLst>
                <a:ext uri="{FF2B5EF4-FFF2-40B4-BE49-F238E27FC236}">
                  <a16:creationId xmlns="" xmlns:a16="http://schemas.microsoft.com/office/drawing/2014/main" id="{2B55A138-1AF6-684D-BFAA-48C69E7D2740}"/>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a:extLst>
                <a:ext uri="{FF2B5EF4-FFF2-40B4-BE49-F238E27FC236}">
                  <a16:creationId xmlns="" xmlns:a16="http://schemas.microsoft.com/office/drawing/2014/main" id="{4138A0A8-B1A7-5C4F-99DC-BA08876AA660}"/>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0">
              <a:extLst>
                <a:ext uri="{FF2B5EF4-FFF2-40B4-BE49-F238E27FC236}">
                  <a16:creationId xmlns="" xmlns:a16="http://schemas.microsoft.com/office/drawing/2014/main" id="{DA4AE78D-497A-2843-9BAD-A6DFED2990FF}"/>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9" name="Grafik 17">
            <a:extLst>
              <a:ext uri="{FF2B5EF4-FFF2-40B4-BE49-F238E27FC236}">
                <a16:creationId xmlns="" xmlns:a16="http://schemas.microsoft.com/office/drawing/2014/main" id="{25A9C8E2-0BC3-1840-ABC1-BA9ECFC7942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p:blipFill>
        <p:spPr>
          <a:xfrm>
            <a:off x="9270611" y="6452468"/>
            <a:ext cx="1117990" cy="223198"/>
          </a:xfrm>
          <a:prstGeom prst="rect">
            <a:avLst/>
          </a:prstGeom>
        </p:spPr>
      </p:pic>
      <p:grpSp>
        <p:nvGrpSpPr>
          <p:cNvPr id="28" name="Group 15"/>
          <p:cNvGrpSpPr>
            <a:grpSpLocks/>
          </p:cNvGrpSpPr>
          <p:nvPr userDrawn="1"/>
        </p:nvGrpSpPr>
        <p:grpSpPr bwMode="white">
          <a:xfrm>
            <a:off x="-10704" y="1377664"/>
            <a:ext cx="3380435" cy="61997"/>
            <a:chOff x="3" y="1195"/>
            <a:chExt cx="1754" cy="68"/>
          </a:xfrm>
        </p:grpSpPr>
        <p:sp>
          <p:nvSpPr>
            <p:cNvPr id="29" name="Rectangle 16"/>
            <p:cNvSpPr>
              <a:spLocks noChangeArrowheads="1"/>
            </p:cNvSpPr>
            <p:nvPr/>
          </p:nvSpPr>
          <p:spPr bwMode="white">
            <a:xfrm>
              <a:off x="3" y="1195"/>
              <a:ext cx="1750"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sp>
          <p:nvSpPr>
            <p:cNvPr id="30" name="Rectangle 17"/>
            <p:cNvSpPr>
              <a:spLocks noChangeArrowheads="1"/>
            </p:cNvSpPr>
            <p:nvPr/>
          </p:nvSpPr>
          <p:spPr bwMode="white">
            <a:xfrm>
              <a:off x="285" y="1195"/>
              <a:ext cx="1472"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grpSp>
      <p:sp>
        <p:nvSpPr>
          <p:cNvPr id="31" name="Rectangle 30"/>
          <p:cNvSpPr/>
          <p:nvPr userDrawn="1"/>
        </p:nvSpPr>
        <p:spPr>
          <a:xfrm>
            <a:off x="2988748" y="0"/>
            <a:ext cx="380985" cy="1452361"/>
          </a:xfrm>
          <a:prstGeom prst="rect">
            <a:avLst/>
          </a:prstGeom>
          <a:gradFill>
            <a:gsLst>
              <a:gs pos="58000">
                <a:srgbClr val="001F58"/>
              </a:gs>
              <a:gs pos="0">
                <a:srgbClr val="001F58">
                  <a:alpha val="0"/>
                </a:srgbClr>
              </a:gs>
              <a:gs pos="100000">
                <a:srgbClr val="001F5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itel 1"/>
          <p:cNvSpPr>
            <a:spLocks noGrp="1"/>
          </p:cNvSpPr>
          <p:nvPr>
            <p:ph type="title" hasCustomPrompt="1"/>
          </p:nvPr>
        </p:nvSpPr>
        <p:spPr>
          <a:xfrm>
            <a:off x="1744602" y="206466"/>
            <a:ext cx="9966197" cy="900000"/>
          </a:xfrm>
        </p:spPr>
        <p:txBody>
          <a:bodyPr/>
          <a:lstStyle>
            <a:lvl1pPr>
              <a:defRPr sz="2800">
                <a:solidFill>
                  <a:schemeClr val="bg1"/>
                </a:solidFill>
              </a:defRPr>
            </a:lvl1pPr>
          </a:lstStyle>
          <a:p>
            <a:r>
              <a:rPr lang="en-US" dirty="0"/>
              <a:t>Click to edit header</a:t>
            </a:r>
            <a:endParaRPr lang="de-DE" dirty="0"/>
          </a:p>
        </p:txBody>
      </p:sp>
      <p:grpSp>
        <p:nvGrpSpPr>
          <p:cNvPr id="32" name="Groupe 31"/>
          <p:cNvGrpSpPr/>
          <p:nvPr userDrawn="1"/>
        </p:nvGrpSpPr>
        <p:grpSpPr>
          <a:xfrm>
            <a:off x="83703" y="122130"/>
            <a:ext cx="1366193" cy="1069983"/>
            <a:chOff x="2935185" y="4258633"/>
            <a:chExt cx="1042635" cy="792000"/>
          </a:xfrm>
        </p:grpSpPr>
        <p:pic>
          <p:nvPicPr>
            <p:cNvPr id="33" name="Image 32"/>
            <p:cNvPicPr>
              <a:picLocks noChangeAspect="1"/>
            </p:cNvPicPr>
            <p:nvPr/>
          </p:nvPicPr>
          <p:blipFill>
            <a:blip r:embed="rId8"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544575" y="4269907"/>
              <a:ext cx="433245" cy="433245"/>
            </a:xfrm>
            <a:prstGeom prst="rect">
              <a:avLst/>
            </a:prstGeom>
          </p:spPr>
        </p:pic>
        <p:pic>
          <p:nvPicPr>
            <p:cNvPr id="34" name="Imag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35185" y="4258633"/>
              <a:ext cx="792000" cy="792000"/>
            </a:xfrm>
            <a:prstGeom prst="rect">
              <a:avLst/>
            </a:prstGeom>
          </p:spPr>
        </p:pic>
      </p:grpSp>
    </p:spTree>
    <p:extLst>
      <p:ext uri="{BB962C8B-B14F-4D97-AF65-F5344CB8AC3E}">
        <p14:creationId xmlns:p14="http://schemas.microsoft.com/office/powerpoint/2010/main" val="10784427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7_Header and content_blue">
    <p:bg>
      <p:bgPr>
        <a:solidFill>
          <a:srgbClr val="001F58"/>
        </a:soli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6586" r="3701" b="55537"/>
          <a:stretch/>
        </p:blipFill>
        <p:spPr>
          <a:xfrm>
            <a:off x="1706" y="0"/>
            <a:ext cx="3350775" cy="1380083"/>
          </a:xfrm>
          <a:prstGeom prst="rect">
            <a:avLst/>
          </a:prstGeom>
        </p:spPr>
      </p:pic>
      <p:sp>
        <p:nvSpPr>
          <p:cNvPr id="3" name="Inhaltsplatzhalter 2"/>
          <p:cNvSpPr>
            <a:spLocks noGrp="1"/>
          </p:cNvSpPr>
          <p:nvPr>
            <p:ph idx="1" hasCustomPrompt="1"/>
          </p:nvPr>
        </p:nvSpPr>
        <p:spPr>
          <a:xfrm>
            <a:off x="1744602" y="1565944"/>
            <a:ext cx="996619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2" name="Slide Number Placeholder 5">
            <a:extLst>
              <a:ext uri="{FF2B5EF4-FFF2-40B4-BE49-F238E27FC236}">
                <a16:creationId xmlns="" xmlns:a16="http://schemas.microsoft.com/office/drawing/2014/main" id="{981574D9-B014-E54F-8C3D-90A1814E6C77}"/>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bg1">
                    <a:lumMod val="75000"/>
                  </a:schemeClr>
                </a:solidFill>
              </a:defRPr>
            </a:lvl1pPr>
          </a:lstStyle>
          <a:p>
            <a:fld id="{877C2003-2E6E-4ABC-B270-3E95A87ADF8A}" type="slidenum">
              <a:rPr lang="en-GB" smtClean="0"/>
              <a:pPr/>
              <a:t>‹N°›</a:t>
            </a:fld>
            <a:endParaRPr lang="en-GB"/>
          </a:p>
        </p:txBody>
      </p:sp>
      <p:sp>
        <p:nvSpPr>
          <p:cNvPr id="23" name="Footer Placeholder 7">
            <a:extLst>
              <a:ext uri="{FF2B5EF4-FFF2-40B4-BE49-F238E27FC236}">
                <a16:creationId xmlns="" xmlns:a16="http://schemas.microsoft.com/office/drawing/2014/main" id="{9DD08B7F-F2FF-214E-B028-0B1D4E2246FF}"/>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bg1">
                    <a:lumMod val="75000"/>
                  </a:schemeClr>
                </a:solidFill>
                <a:latin typeface="+mn-lt"/>
                <a:ea typeface="+mn-ea"/>
                <a:cs typeface="+mn-cs"/>
              </a:defRPr>
            </a:lvl1pPr>
          </a:lstStyle>
          <a:p>
            <a:r>
              <a:rPr lang="de-DE"/>
              <a:t>© Copyright Airbus (Specify your Legal Entity YEAR) / Presentation title runs here (go to Header and Footer to edit this text)</a:t>
            </a:r>
            <a:endParaRPr lang="de-DE" dirty="0"/>
          </a:p>
        </p:txBody>
      </p:sp>
      <p:sp>
        <p:nvSpPr>
          <p:cNvPr id="24" name="Date Placeholder 6">
            <a:extLst>
              <a:ext uri="{FF2B5EF4-FFF2-40B4-BE49-F238E27FC236}">
                <a16:creationId xmlns="" xmlns:a16="http://schemas.microsoft.com/office/drawing/2014/main" id="{47533C64-D06F-164D-971B-651E2BC8708A}"/>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bg1">
                    <a:lumMod val="75000"/>
                  </a:schemeClr>
                </a:solidFill>
                <a:latin typeface="+mn-lt"/>
                <a:ea typeface="+mn-ea"/>
                <a:cs typeface="+mn-cs"/>
              </a:defRPr>
            </a:lvl1pPr>
          </a:lstStyle>
          <a:p>
            <a:r>
              <a:rPr lang="de-DE"/>
              <a:t>DD MONTH YEAR</a:t>
            </a:r>
          </a:p>
        </p:txBody>
      </p:sp>
      <p:grpSp>
        <p:nvGrpSpPr>
          <p:cNvPr id="10" name="Group 14">
            <a:extLst>
              <a:ext uri="{FF2B5EF4-FFF2-40B4-BE49-F238E27FC236}">
                <a16:creationId xmlns="" xmlns:a16="http://schemas.microsoft.com/office/drawing/2014/main" id="{2054F851-DFFA-9643-A567-9BDCBAAC9E6B}"/>
              </a:ext>
            </a:extLst>
          </p:cNvPr>
          <p:cNvGrpSpPr>
            <a:grpSpLocks noChangeAspect="1"/>
          </p:cNvGrpSpPr>
          <p:nvPr userDrawn="1"/>
        </p:nvGrpSpPr>
        <p:grpSpPr>
          <a:xfrm>
            <a:off x="10849969" y="6462519"/>
            <a:ext cx="1088956" cy="201600"/>
            <a:chOff x="830300" y="1716088"/>
            <a:chExt cx="10058401" cy="1862137"/>
          </a:xfrm>
          <a:solidFill>
            <a:schemeClr val="bg1"/>
          </a:solidFill>
        </p:grpSpPr>
        <p:sp>
          <p:nvSpPr>
            <p:cNvPr id="11" name="Freeform 5">
              <a:extLst>
                <a:ext uri="{FF2B5EF4-FFF2-40B4-BE49-F238E27FC236}">
                  <a16:creationId xmlns="" xmlns:a16="http://schemas.microsoft.com/office/drawing/2014/main" id="{9013BCDF-7CD3-CD40-8CED-00222FE707CB}"/>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6">
              <a:extLst>
                <a:ext uri="{FF2B5EF4-FFF2-40B4-BE49-F238E27FC236}">
                  <a16:creationId xmlns="" xmlns:a16="http://schemas.microsoft.com/office/drawing/2014/main" id="{88A60BCF-A0AC-D644-A770-E2DE3AD2C96A}"/>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7">
              <a:extLst>
                <a:ext uri="{FF2B5EF4-FFF2-40B4-BE49-F238E27FC236}">
                  <a16:creationId xmlns="" xmlns:a16="http://schemas.microsoft.com/office/drawing/2014/main" id="{D5CACE36-D9E4-4446-9CAC-22DC0E532D0F}"/>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8">
              <a:extLst>
                <a:ext uri="{FF2B5EF4-FFF2-40B4-BE49-F238E27FC236}">
                  <a16:creationId xmlns="" xmlns:a16="http://schemas.microsoft.com/office/drawing/2014/main" id="{2B55A138-1AF6-684D-BFAA-48C69E7D2740}"/>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a:extLst>
                <a:ext uri="{FF2B5EF4-FFF2-40B4-BE49-F238E27FC236}">
                  <a16:creationId xmlns="" xmlns:a16="http://schemas.microsoft.com/office/drawing/2014/main" id="{4138A0A8-B1A7-5C4F-99DC-BA08876AA660}"/>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0">
              <a:extLst>
                <a:ext uri="{FF2B5EF4-FFF2-40B4-BE49-F238E27FC236}">
                  <a16:creationId xmlns="" xmlns:a16="http://schemas.microsoft.com/office/drawing/2014/main" id="{DA4AE78D-497A-2843-9BAD-A6DFED2990FF}"/>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9" name="Grafik 17">
            <a:extLst>
              <a:ext uri="{FF2B5EF4-FFF2-40B4-BE49-F238E27FC236}">
                <a16:creationId xmlns="" xmlns:a16="http://schemas.microsoft.com/office/drawing/2014/main" id="{25A9C8E2-0BC3-1840-ABC1-BA9ECFC7942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p:blipFill>
        <p:spPr>
          <a:xfrm>
            <a:off x="9270611" y="6452468"/>
            <a:ext cx="1117990" cy="223198"/>
          </a:xfrm>
          <a:prstGeom prst="rect">
            <a:avLst/>
          </a:prstGeom>
        </p:spPr>
      </p:pic>
      <p:grpSp>
        <p:nvGrpSpPr>
          <p:cNvPr id="28" name="Group 15"/>
          <p:cNvGrpSpPr>
            <a:grpSpLocks/>
          </p:cNvGrpSpPr>
          <p:nvPr userDrawn="1"/>
        </p:nvGrpSpPr>
        <p:grpSpPr bwMode="white">
          <a:xfrm>
            <a:off x="-10704" y="1377664"/>
            <a:ext cx="3380435" cy="61997"/>
            <a:chOff x="3" y="1195"/>
            <a:chExt cx="1754" cy="68"/>
          </a:xfrm>
        </p:grpSpPr>
        <p:sp>
          <p:nvSpPr>
            <p:cNvPr id="29" name="Rectangle 16"/>
            <p:cNvSpPr>
              <a:spLocks noChangeArrowheads="1"/>
            </p:cNvSpPr>
            <p:nvPr/>
          </p:nvSpPr>
          <p:spPr bwMode="white">
            <a:xfrm>
              <a:off x="3" y="1195"/>
              <a:ext cx="1750"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sp>
          <p:nvSpPr>
            <p:cNvPr id="30" name="Rectangle 17"/>
            <p:cNvSpPr>
              <a:spLocks noChangeArrowheads="1"/>
            </p:cNvSpPr>
            <p:nvPr/>
          </p:nvSpPr>
          <p:spPr bwMode="white">
            <a:xfrm>
              <a:off x="285" y="1195"/>
              <a:ext cx="1472"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grpSp>
      <p:sp>
        <p:nvSpPr>
          <p:cNvPr id="31" name="Rectangle 30"/>
          <p:cNvSpPr/>
          <p:nvPr userDrawn="1"/>
        </p:nvSpPr>
        <p:spPr>
          <a:xfrm>
            <a:off x="2988748" y="0"/>
            <a:ext cx="380985" cy="1452361"/>
          </a:xfrm>
          <a:prstGeom prst="rect">
            <a:avLst/>
          </a:prstGeom>
          <a:gradFill>
            <a:gsLst>
              <a:gs pos="58000">
                <a:srgbClr val="001F58"/>
              </a:gs>
              <a:gs pos="0">
                <a:srgbClr val="001F58">
                  <a:alpha val="0"/>
                </a:srgbClr>
              </a:gs>
              <a:gs pos="100000">
                <a:srgbClr val="001F5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itel 1"/>
          <p:cNvSpPr>
            <a:spLocks noGrp="1"/>
          </p:cNvSpPr>
          <p:nvPr>
            <p:ph type="title" hasCustomPrompt="1"/>
          </p:nvPr>
        </p:nvSpPr>
        <p:spPr>
          <a:xfrm>
            <a:off x="1744602" y="206466"/>
            <a:ext cx="9966197" cy="900000"/>
          </a:xfrm>
        </p:spPr>
        <p:txBody>
          <a:bodyPr/>
          <a:lstStyle>
            <a:lvl1pPr>
              <a:defRPr sz="2800">
                <a:solidFill>
                  <a:schemeClr val="bg1"/>
                </a:solidFill>
              </a:defRPr>
            </a:lvl1pPr>
          </a:lstStyle>
          <a:p>
            <a:r>
              <a:rPr lang="en-US" dirty="0"/>
              <a:t>Click to edit header</a:t>
            </a:r>
            <a:endParaRPr lang="de-DE" dirty="0"/>
          </a:p>
        </p:txBody>
      </p:sp>
      <p:grpSp>
        <p:nvGrpSpPr>
          <p:cNvPr id="35" name="Groupe 34"/>
          <p:cNvGrpSpPr/>
          <p:nvPr userDrawn="1"/>
        </p:nvGrpSpPr>
        <p:grpSpPr>
          <a:xfrm>
            <a:off x="89447" y="92525"/>
            <a:ext cx="1158907" cy="1174758"/>
            <a:chOff x="8387248" y="3922276"/>
            <a:chExt cx="1908000" cy="1908000"/>
          </a:xfrm>
        </p:grpSpPr>
        <p:pic>
          <p:nvPicPr>
            <p:cNvPr id="36" name="Imag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87248" y="3922276"/>
              <a:ext cx="1908000" cy="1908000"/>
            </a:xfrm>
            <a:prstGeom prst="rect">
              <a:avLst/>
            </a:prstGeom>
          </p:spPr>
        </p:pic>
        <p:pic>
          <p:nvPicPr>
            <p:cNvPr id="37" name="Image 36"/>
            <p:cNvPicPr>
              <a:picLocks noChangeAspect="1"/>
            </p:cNvPicPr>
            <p:nvPr/>
          </p:nvPicPr>
          <p:blipFill rotWithShape="1">
            <a:blip r:embed="rId9" cstate="print">
              <a:extLst>
                <a:ext uri="{28A0092B-C50C-407E-A947-70E740481C1C}">
                  <a14:useLocalDpi xmlns:a14="http://schemas.microsoft.com/office/drawing/2010/main" val="0"/>
                </a:ext>
              </a:extLst>
            </a:blip>
            <a:srcRect l="38166" t="50554" r="49028" b="42788"/>
            <a:stretch/>
          </p:blipFill>
          <p:spPr>
            <a:xfrm rot="265684">
              <a:off x="9112296" y="4756175"/>
              <a:ext cx="183753" cy="127505"/>
            </a:xfrm>
            <a:prstGeom prst="rect">
              <a:avLst/>
            </a:prstGeom>
          </p:spPr>
        </p:pic>
        <p:pic>
          <p:nvPicPr>
            <p:cNvPr id="38" name="Image 37"/>
            <p:cNvPicPr>
              <a:picLocks noChangeAspect="1"/>
            </p:cNvPicPr>
            <p:nvPr/>
          </p:nvPicPr>
          <p:blipFill rotWithShape="1">
            <a:blip r:embed="rId8" cstate="print">
              <a:extLst>
                <a:ext uri="{28A0092B-C50C-407E-A947-70E740481C1C}">
                  <a14:useLocalDpi xmlns:a14="http://schemas.microsoft.com/office/drawing/2010/main" val="0"/>
                </a:ext>
              </a:extLst>
            </a:blip>
            <a:srcRect l="55582" t="43980" r="34766" b="49863"/>
            <a:stretch/>
          </p:blipFill>
          <p:spPr>
            <a:xfrm flipV="1">
              <a:off x="9450242" y="4758801"/>
              <a:ext cx="184151" cy="117475"/>
            </a:xfrm>
            <a:prstGeom prst="rect">
              <a:avLst/>
            </a:prstGeom>
          </p:spPr>
        </p:pic>
        <p:pic>
          <p:nvPicPr>
            <p:cNvPr id="39" name="Image 38"/>
            <p:cNvPicPr>
              <a:picLocks noChangeAspect="1"/>
            </p:cNvPicPr>
            <p:nvPr/>
          </p:nvPicPr>
          <p:blipFill rotWithShape="1">
            <a:blip r:embed="rId8" cstate="print">
              <a:clrChange>
                <a:clrFrom>
                  <a:srgbClr val="E6C496"/>
                </a:clrFrom>
                <a:clrTo>
                  <a:srgbClr val="E6C496">
                    <a:alpha val="0"/>
                  </a:srgbClr>
                </a:clrTo>
              </a:clrChange>
              <a:extLst>
                <a:ext uri="{28A0092B-C50C-407E-A947-70E740481C1C}">
                  <a14:useLocalDpi xmlns:a14="http://schemas.microsoft.com/office/drawing/2010/main" val="0"/>
                </a:ext>
              </a:extLst>
            </a:blip>
            <a:srcRect l="55582" t="43980" r="34766" b="49863"/>
            <a:stretch/>
          </p:blipFill>
          <p:spPr>
            <a:xfrm flipV="1">
              <a:off x="9122448" y="4758801"/>
              <a:ext cx="184151" cy="117475"/>
            </a:xfrm>
            <a:prstGeom prst="rect">
              <a:avLst/>
            </a:prstGeom>
          </p:spPr>
        </p:pic>
      </p:grpSp>
    </p:spTree>
    <p:extLst>
      <p:ext uri="{BB962C8B-B14F-4D97-AF65-F5344CB8AC3E}">
        <p14:creationId xmlns:p14="http://schemas.microsoft.com/office/powerpoint/2010/main" val="25236395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Header and content_blue">
    <p:bg>
      <p:bgPr>
        <a:solidFill>
          <a:srgbClr val="001F58"/>
        </a:solidFill>
        <a:effectLst/>
      </p:bgPr>
    </p:b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1744602" y="1565944"/>
            <a:ext cx="996619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025" t="28054" r="572" b="15447"/>
          <a:stretch/>
        </p:blipFill>
        <p:spPr>
          <a:xfrm>
            <a:off x="-527" y="0"/>
            <a:ext cx="3194577" cy="1387311"/>
          </a:xfrm>
          <a:prstGeom prst="rect">
            <a:avLst/>
          </a:prstGeom>
        </p:spPr>
      </p:pic>
      <p:sp>
        <p:nvSpPr>
          <p:cNvPr id="22" name="Slide Number Placeholder 5">
            <a:extLst>
              <a:ext uri="{FF2B5EF4-FFF2-40B4-BE49-F238E27FC236}">
                <a16:creationId xmlns="" xmlns:a16="http://schemas.microsoft.com/office/drawing/2014/main" id="{981574D9-B014-E54F-8C3D-90A1814E6C77}"/>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bg1">
                    <a:lumMod val="75000"/>
                  </a:schemeClr>
                </a:solidFill>
              </a:defRPr>
            </a:lvl1pPr>
          </a:lstStyle>
          <a:p>
            <a:fld id="{877C2003-2E6E-4ABC-B270-3E95A87ADF8A}" type="slidenum">
              <a:rPr lang="en-GB" smtClean="0"/>
              <a:pPr/>
              <a:t>‹N°›</a:t>
            </a:fld>
            <a:endParaRPr lang="en-GB"/>
          </a:p>
        </p:txBody>
      </p:sp>
      <p:sp>
        <p:nvSpPr>
          <p:cNvPr id="23" name="Footer Placeholder 7">
            <a:extLst>
              <a:ext uri="{FF2B5EF4-FFF2-40B4-BE49-F238E27FC236}">
                <a16:creationId xmlns="" xmlns:a16="http://schemas.microsoft.com/office/drawing/2014/main" id="{9DD08B7F-F2FF-214E-B028-0B1D4E2246FF}"/>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bg1">
                    <a:lumMod val="75000"/>
                  </a:schemeClr>
                </a:solidFill>
                <a:latin typeface="+mn-lt"/>
                <a:ea typeface="+mn-ea"/>
                <a:cs typeface="+mn-cs"/>
              </a:defRPr>
            </a:lvl1pPr>
          </a:lstStyle>
          <a:p>
            <a:r>
              <a:rPr lang="de-DE"/>
              <a:t>© Copyright Airbus (Specify your Legal Entity YEAR) / Presentation title runs here (go to Header and Footer to edit this text)</a:t>
            </a:r>
            <a:endParaRPr lang="de-DE" dirty="0"/>
          </a:p>
        </p:txBody>
      </p:sp>
      <p:sp>
        <p:nvSpPr>
          <p:cNvPr id="24" name="Date Placeholder 6">
            <a:extLst>
              <a:ext uri="{FF2B5EF4-FFF2-40B4-BE49-F238E27FC236}">
                <a16:creationId xmlns="" xmlns:a16="http://schemas.microsoft.com/office/drawing/2014/main" id="{47533C64-D06F-164D-971B-651E2BC8708A}"/>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bg1">
                    <a:lumMod val="75000"/>
                  </a:schemeClr>
                </a:solidFill>
                <a:latin typeface="+mn-lt"/>
                <a:ea typeface="+mn-ea"/>
                <a:cs typeface="+mn-cs"/>
              </a:defRPr>
            </a:lvl1pPr>
          </a:lstStyle>
          <a:p>
            <a:r>
              <a:rPr lang="de-DE" dirty="0"/>
              <a:t>DD MONTH YEAR</a:t>
            </a:r>
          </a:p>
        </p:txBody>
      </p:sp>
      <p:grpSp>
        <p:nvGrpSpPr>
          <p:cNvPr id="10" name="Group 14">
            <a:extLst>
              <a:ext uri="{FF2B5EF4-FFF2-40B4-BE49-F238E27FC236}">
                <a16:creationId xmlns="" xmlns:a16="http://schemas.microsoft.com/office/drawing/2014/main" id="{2054F851-DFFA-9643-A567-9BDCBAAC9E6B}"/>
              </a:ext>
            </a:extLst>
          </p:cNvPr>
          <p:cNvGrpSpPr>
            <a:grpSpLocks noChangeAspect="1"/>
          </p:cNvGrpSpPr>
          <p:nvPr userDrawn="1"/>
        </p:nvGrpSpPr>
        <p:grpSpPr>
          <a:xfrm>
            <a:off x="10849969" y="6462519"/>
            <a:ext cx="1088956" cy="201600"/>
            <a:chOff x="830300" y="1716088"/>
            <a:chExt cx="10058401" cy="1862137"/>
          </a:xfrm>
          <a:solidFill>
            <a:schemeClr val="bg1"/>
          </a:solidFill>
        </p:grpSpPr>
        <p:sp>
          <p:nvSpPr>
            <p:cNvPr id="11" name="Freeform 5">
              <a:extLst>
                <a:ext uri="{FF2B5EF4-FFF2-40B4-BE49-F238E27FC236}">
                  <a16:creationId xmlns="" xmlns:a16="http://schemas.microsoft.com/office/drawing/2014/main" id="{9013BCDF-7CD3-CD40-8CED-00222FE707CB}"/>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6">
              <a:extLst>
                <a:ext uri="{FF2B5EF4-FFF2-40B4-BE49-F238E27FC236}">
                  <a16:creationId xmlns="" xmlns:a16="http://schemas.microsoft.com/office/drawing/2014/main" id="{88A60BCF-A0AC-D644-A770-E2DE3AD2C96A}"/>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7">
              <a:extLst>
                <a:ext uri="{FF2B5EF4-FFF2-40B4-BE49-F238E27FC236}">
                  <a16:creationId xmlns="" xmlns:a16="http://schemas.microsoft.com/office/drawing/2014/main" id="{D5CACE36-D9E4-4446-9CAC-22DC0E532D0F}"/>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8">
              <a:extLst>
                <a:ext uri="{FF2B5EF4-FFF2-40B4-BE49-F238E27FC236}">
                  <a16:creationId xmlns="" xmlns:a16="http://schemas.microsoft.com/office/drawing/2014/main" id="{2B55A138-1AF6-684D-BFAA-48C69E7D2740}"/>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a:extLst>
                <a:ext uri="{FF2B5EF4-FFF2-40B4-BE49-F238E27FC236}">
                  <a16:creationId xmlns="" xmlns:a16="http://schemas.microsoft.com/office/drawing/2014/main" id="{4138A0A8-B1A7-5C4F-99DC-BA08876AA660}"/>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0">
              <a:extLst>
                <a:ext uri="{FF2B5EF4-FFF2-40B4-BE49-F238E27FC236}">
                  <a16:creationId xmlns="" xmlns:a16="http://schemas.microsoft.com/office/drawing/2014/main" id="{DA4AE78D-497A-2843-9BAD-A6DFED2990FF}"/>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9" name="Grafik 17">
            <a:extLst>
              <a:ext uri="{FF2B5EF4-FFF2-40B4-BE49-F238E27FC236}">
                <a16:creationId xmlns="" xmlns:a16="http://schemas.microsoft.com/office/drawing/2014/main" id="{25A9C8E2-0BC3-1840-ABC1-BA9ECFC7942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p:blipFill>
        <p:spPr>
          <a:xfrm>
            <a:off x="9270611" y="6452468"/>
            <a:ext cx="1117990" cy="223198"/>
          </a:xfrm>
          <a:prstGeom prst="rect">
            <a:avLst/>
          </a:prstGeom>
        </p:spPr>
      </p:pic>
      <p:grpSp>
        <p:nvGrpSpPr>
          <p:cNvPr id="21" name="Group 15"/>
          <p:cNvGrpSpPr>
            <a:grpSpLocks/>
          </p:cNvGrpSpPr>
          <p:nvPr userDrawn="1"/>
        </p:nvGrpSpPr>
        <p:grpSpPr bwMode="white">
          <a:xfrm>
            <a:off x="-10704" y="1377664"/>
            <a:ext cx="3380435" cy="61997"/>
            <a:chOff x="3" y="1195"/>
            <a:chExt cx="1754" cy="68"/>
          </a:xfrm>
        </p:grpSpPr>
        <p:sp>
          <p:nvSpPr>
            <p:cNvPr id="25" name="Rectangle 16"/>
            <p:cNvSpPr>
              <a:spLocks noChangeArrowheads="1"/>
            </p:cNvSpPr>
            <p:nvPr/>
          </p:nvSpPr>
          <p:spPr bwMode="white">
            <a:xfrm>
              <a:off x="3" y="1195"/>
              <a:ext cx="1750"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sp>
          <p:nvSpPr>
            <p:cNvPr id="26" name="Rectangle 17"/>
            <p:cNvSpPr>
              <a:spLocks noChangeArrowheads="1"/>
            </p:cNvSpPr>
            <p:nvPr/>
          </p:nvSpPr>
          <p:spPr bwMode="white">
            <a:xfrm>
              <a:off x="285" y="1195"/>
              <a:ext cx="1472"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grpSp>
      <p:sp>
        <p:nvSpPr>
          <p:cNvPr id="27" name="Rectangle 26"/>
          <p:cNvSpPr/>
          <p:nvPr userDrawn="1"/>
        </p:nvSpPr>
        <p:spPr>
          <a:xfrm>
            <a:off x="2988748" y="0"/>
            <a:ext cx="380985" cy="1452361"/>
          </a:xfrm>
          <a:prstGeom prst="rect">
            <a:avLst/>
          </a:prstGeom>
          <a:gradFill>
            <a:gsLst>
              <a:gs pos="58000">
                <a:srgbClr val="001F58"/>
              </a:gs>
              <a:gs pos="0">
                <a:srgbClr val="001F58">
                  <a:alpha val="0"/>
                </a:srgbClr>
              </a:gs>
              <a:gs pos="100000">
                <a:srgbClr val="001F5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itel 1"/>
          <p:cNvSpPr>
            <a:spLocks noGrp="1"/>
          </p:cNvSpPr>
          <p:nvPr>
            <p:ph type="title" hasCustomPrompt="1"/>
          </p:nvPr>
        </p:nvSpPr>
        <p:spPr>
          <a:xfrm>
            <a:off x="1744602" y="206466"/>
            <a:ext cx="9966197" cy="900000"/>
          </a:xfrm>
        </p:spPr>
        <p:txBody>
          <a:bodyPr/>
          <a:lstStyle>
            <a:lvl1pPr>
              <a:defRPr sz="2800">
                <a:solidFill>
                  <a:schemeClr val="bg1"/>
                </a:solidFill>
              </a:defRPr>
            </a:lvl1pPr>
          </a:lstStyle>
          <a:p>
            <a:r>
              <a:rPr lang="en-US" dirty="0"/>
              <a:t>Click to edit header</a:t>
            </a:r>
            <a:endParaRPr lang="de-DE" dirty="0"/>
          </a:p>
        </p:txBody>
      </p:sp>
    </p:spTree>
    <p:extLst>
      <p:ext uri="{BB962C8B-B14F-4D97-AF65-F5344CB8AC3E}">
        <p14:creationId xmlns:p14="http://schemas.microsoft.com/office/powerpoint/2010/main" val="30226392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Header and content_blue">
    <p:bg>
      <p:bgRef idx="1001">
        <a:schemeClr val="bg1"/>
      </p:bgRef>
    </p:b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1744602" y="1565944"/>
            <a:ext cx="996619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2" name="Slide Number Placeholder 5">
            <a:extLst>
              <a:ext uri="{FF2B5EF4-FFF2-40B4-BE49-F238E27FC236}">
                <a16:creationId xmlns="" xmlns:a16="http://schemas.microsoft.com/office/drawing/2014/main" id="{981574D9-B014-E54F-8C3D-90A1814E6C77}"/>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lumMod val="75000"/>
                  </a:schemeClr>
                </a:solidFill>
              </a:defRPr>
            </a:lvl1pPr>
          </a:lstStyle>
          <a:p>
            <a:fld id="{877C2003-2E6E-4ABC-B270-3E95A87ADF8A}" type="slidenum">
              <a:rPr lang="en-GB" smtClean="0"/>
              <a:pPr/>
              <a:t>‹N°›</a:t>
            </a:fld>
            <a:endParaRPr lang="en-GB"/>
          </a:p>
        </p:txBody>
      </p:sp>
      <p:sp>
        <p:nvSpPr>
          <p:cNvPr id="23" name="Footer Placeholder 7">
            <a:extLst>
              <a:ext uri="{FF2B5EF4-FFF2-40B4-BE49-F238E27FC236}">
                <a16:creationId xmlns="" xmlns:a16="http://schemas.microsoft.com/office/drawing/2014/main" id="{9DD08B7F-F2FF-214E-B028-0B1D4E2246FF}"/>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lumMod val="75000"/>
                  </a:schemeClr>
                </a:solidFill>
                <a:latin typeface="+mn-lt"/>
                <a:ea typeface="+mn-ea"/>
                <a:cs typeface="+mn-cs"/>
              </a:defRPr>
            </a:lvl1pPr>
          </a:lstStyle>
          <a:p>
            <a:r>
              <a:rPr lang="de-DE" smtClean="0"/>
              <a:t>© Copyright Airbus (Specify your Legal Entity YEAR) / Presentation title runs here (go to Header and Footer to edit this text)</a:t>
            </a:r>
            <a:endParaRPr lang="de-DE" dirty="0"/>
          </a:p>
        </p:txBody>
      </p:sp>
      <p:sp>
        <p:nvSpPr>
          <p:cNvPr id="24" name="Date Placeholder 6">
            <a:extLst>
              <a:ext uri="{FF2B5EF4-FFF2-40B4-BE49-F238E27FC236}">
                <a16:creationId xmlns="" xmlns:a16="http://schemas.microsoft.com/office/drawing/2014/main" id="{47533C64-D06F-164D-971B-651E2BC8708A}"/>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lumMod val="75000"/>
                  </a:schemeClr>
                </a:solidFill>
                <a:latin typeface="+mn-lt"/>
                <a:ea typeface="+mn-ea"/>
                <a:cs typeface="+mn-cs"/>
              </a:defRPr>
            </a:lvl1pPr>
          </a:lstStyle>
          <a:p>
            <a:r>
              <a:rPr lang="fr-FR" smtClean="0"/>
              <a:t>DD MONTH YEAR</a:t>
            </a:r>
            <a:endParaRPr lang="fr-FR"/>
          </a:p>
        </p:txBody>
      </p:sp>
      <p:pic>
        <p:nvPicPr>
          <p:cNvPr id="19" name="Grafik 17">
            <a:extLst>
              <a:ext uri="{FF2B5EF4-FFF2-40B4-BE49-F238E27FC236}">
                <a16:creationId xmlns="" xmlns:a16="http://schemas.microsoft.com/office/drawing/2014/main" id="{25A9C8E2-0BC3-1840-ABC1-BA9ECFC7942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9270611" y="6452468"/>
            <a:ext cx="1117990" cy="223198"/>
          </a:xfrm>
          <a:prstGeom prst="rect">
            <a:avLst/>
          </a:prstGeom>
        </p:spPr>
      </p:pic>
      <p:sp>
        <p:nvSpPr>
          <p:cNvPr id="20" name="Titel 1"/>
          <p:cNvSpPr>
            <a:spLocks noGrp="1"/>
          </p:cNvSpPr>
          <p:nvPr>
            <p:ph type="title" hasCustomPrompt="1"/>
          </p:nvPr>
        </p:nvSpPr>
        <p:spPr>
          <a:xfrm>
            <a:off x="1744602" y="206466"/>
            <a:ext cx="9966197" cy="900000"/>
          </a:xfrm>
        </p:spPr>
        <p:txBody>
          <a:bodyPr/>
          <a:lstStyle>
            <a:lvl1pPr>
              <a:defRPr sz="2800">
                <a:solidFill>
                  <a:schemeClr val="tx1"/>
                </a:solidFill>
              </a:defRPr>
            </a:lvl1pPr>
          </a:lstStyle>
          <a:p>
            <a:r>
              <a:rPr lang="en-US" dirty="0"/>
              <a:t>Click to edit header</a:t>
            </a:r>
            <a:endParaRPr lang="de-DE" dirty="0"/>
          </a:p>
        </p:txBody>
      </p:sp>
      <p:grpSp>
        <p:nvGrpSpPr>
          <p:cNvPr id="30" name="Group 14">
            <a:extLst>
              <a:ext uri="{FF2B5EF4-FFF2-40B4-BE49-F238E27FC236}">
                <a16:creationId xmlns="" xmlns:a16="http://schemas.microsoft.com/office/drawing/2014/main" id="{2054F851-DFFA-9643-A567-9BDCBAAC9E6B}"/>
              </a:ext>
            </a:extLst>
          </p:cNvPr>
          <p:cNvGrpSpPr>
            <a:grpSpLocks noChangeAspect="1"/>
          </p:cNvGrpSpPr>
          <p:nvPr userDrawn="1"/>
        </p:nvGrpSpPr>
        <p:grpSpPr>
          <a:xfrm>
            <a:off x="10849969" y="6462519"/>
            <a:ext cx="1088956" cy="201600"/>
            <a:chOff x="830300" y="1716088"/>
            <a:chExt cx="10058401" cy="1862137"/>
          </a:xfrm>
          <a:solidFill>
            <a:srgbClr val="FFFFFF"/>
          </a:solidFill>
        </p:grpSpPr>
        <p:sp>
          <p:nvSpPr>
            <p:cNvPr id="31" name="Freeform 5">
              <a:extLst>
                <a:ext uri="{FF2B5EF4-FFF2-40B4-BE49-F238E27FC236}">
                  <a16:creationId xmlns="" xmlns:a16="http://schemas.microsoft.com/office/drawing/2014/main" id="{9013BCDF-7CD3-CD40-8CED-00222FE707CB}"/>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endParaRPr>
            </a:p>
          </p:txBody>
        </p:sp>
        <p:sp>
          <p:nvSpPr>
            <p:cNvPr id="32" name="Rectangle 6">
              <a:extLst>
                <a:ext uri="{FF2B5EF4-FFF2-40B4-BE49-F238E27FC236}">
                  <a16:creationId xmlns="" xmlns:a16="http://schemas.microsoft.com/office/drawing/2014/main" id="{88A60BCF-A0AC-D644-A770-E2DE3AD2C96A}"/>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endParaRPr>
            </a:p>
          </p:txBody>
        </p:sp>
        <p:sp>
          <p:nvSpPr>
            <p:cNvPr id="33" name="Freeform 7">
              <a:extLst>
                <a:ext uri="{FF2B5EF4-FFF2-40B4-BE49-F238E27FC236}">
                  <a16:creationId xmlns="" xmlns:a16="http://schemas.microsoft.com/office/drawing/2014/main" id="{D5CACE36-D9E4-4446-9CAC-22DC0E532D0F}"/>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endParaRPr>
            </a:p>
          </p:txBody>
        </p:sp>
        <p:sp>
          <p:nvSpPr>
            <p:cNvPr id="34" name="Freeform 8">
              <a:extLst>
                <a:ext uri="{FF2B5EF4-FFF2-40B4-BE49-F238E27FC236}">
                  <a16:creationId xmlns="" xmlns:a16="http://schemas.microsoft.com/office/drawing/2014/main" id="{2B55A138-1AF6-684D-BFAA-48C69E7D2740}"/>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endParaRPr>
            </a:p>
          </p:txBody>
        </p:sp>
        <p:sp>
          <p:nvSpPr>
            <p:cNvPr id="35" name="Freeform 9">
              <a:extLst>
                <a:ext uri="{FF2B5EF4-FFF2-40B4-BE49-F238E27FC236}">
                  <a16:creationId xmlns="" xmlns:a16="http://schemas.microsoft.com/office/drawing/2014/main" id="{4138A0A8-B1A7-5C4F-99DC-BA08876AA660}"/>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endParaRPr>
            </a:p>
          </p:txBody>
        </p:sp>
        <p:sp>
          <p:nvSpPr>
            <p:cNvPr id="36" name="Freeform 10">
              <a:extLst>
                <a:ext uri="{FF2B5EF4-FFF2-40B4-BE49-F238E27FC236}">
                  <a16:creationId xmlns="" xmlns:a16="http://schemas.microsoft.com/office/drawing/2014/main" id="{DA4AE78D-497A-2843-9BAD-A6DFED2990FF}"/>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endParaRPr>
            </a:p>
          </p:txBody>
        </p:sp>
      </p:grpSp>
    </p:spTree>
    <p:extLst>
      <p:ext uri="{BB962C8B-B14F-4D97-AF65-F5344CB8AC3E}">
        <p14:creationId xmlns:p14="http://schemas.microsoft.com/office/powerpoint/2010/main" val="36257637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44" y="6096"/>
            <a:ext cx="12195393" cy="5907341"/>
          </a:xfrm>
          <a:prstGeom prst="rect">
            <a:avLst/>
          </a:prstGeom>
        </p:spPr>
      </p:pic>
      <p:sp>
        <p:nvSpPr>
          <p:cNvPr id="9" name="Titel 1"/>
          <p:cNvSpPr>
            <a:spLocks noGrp="1"/>
          </p:cNvSpPr>
          <p:nvPr>
            <p:ph type="title" hasCustomPrompt="1"/>
          </p:nvPr>
        </p:nvSpPr>
        <p:spPr>
          <a:xfrm>
            <a:off x="479425" y="653691"/>
            <a:ext cx="11240174" cy="900000"/>
          </a:xfrm>
        </p:spPr>
        <p:txBody>
          <a:bodyPr/>
          <a:lstStyle>
            <a:lvl1pPr>
              <a:defRPr/>
            </a:lvl1pPr>
          </a:lstStyle>
          <a:p>
            <a:r>
              <a:rPr lang="en-US" dirty="0"/>
              <a:t>Click to edit header</a:t>
            </a:r>
            <a:endParaRPr lang="de-DE" dirty="0"/>
          </a:p>
        </p:txBody>
      </p:sp>
      <p:sp>
        <p:nvSpPr>
          <p:cNvPr id="10" name="Inhaltsplatzhalter 2"/>
          <p:cNvSpPr>
            <a:spLocks noGrp="1"/>
          </p:cNvSpPr>
          <p:nvPr>
            <p:ph idx="1"/>
          </p:nvPr>
        </p:nvSpPr>
        <p:spPr>
          <a:xfrm>
            <a:off x="479425" y="1565998"/>
            <a:ext cx="5418347" cy="4347439"/>
          </a:xfrm>
        </p:spPr>
        <p:txBody>
          <a:bodyPr/>
          <a:lstStyle>
            <a:lvl1pPr marL="342000" indent="-342000">
              <a:lnSpc>
                <a:spcPct val="114000"/>
              </a:lnSpc>
              <a:buFont typeface="Arial" panose="020B0604020202020204" pitchFamily="34" charset="0"/>
              <a:buChar char="–"/>
              <a:defRPr sz="2500"/>
            </a:lvl1pPr>
            <a:lvl2pPr marL="717550" indent="-355600">
              <a:lnSpc>
                <a:spcPct val="114000"/>
              </a:lnSpc>
              <a:defRPr sz="2500"/>
            </a:lvl2pPr>
            <a:lvl3pPr marL="1079500" indent="-361950">
              <a:lnSpc>
                <a:spcPct val="114000"/>
              </a:lnSpc>
              <a:defRPr sz="2500"/>
            </a:lvl3pPr>
            <a:lvl4pPr marL="1435100" indent="-355600">
              <a:lnSpc>
                <a:spcPct val="114000"/>
              </a:lnSpc>
              <a:defRPr sz="2500"/>
            </a:lvl4pPr>
            <a:lvl5pPr marL="1797050" indent="-361950">
              <a:lnSpc>
                <a:spcPct val="114000"/>
              </a:lnSpc>
              <a:defRPr sz="25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dirty="0"/>
          </a:p>
        </p:txBody>
      </p:sp>
      <p:sp>
        <p:nvSpPr>
          <p:cNvPr id="11" name="Inhaltsplatzhalter 2"/>
          <p:cNvSpPr>
            <a:spLocks noGrp="1"/>
          </p:cNvSpPr>
          <p:nvPr>
            <p:ph idx="17"/>
          </p:nvPr>
        </p:nvSpPr>
        <p:spPr>
          <a:xfrm>
            <a:off x="6301252" y="1565999"/>
            <a:ext cx="5418347" cy="4347439"/>
          </a:xfrm>
        </p:spPr>
        <p:txBody>
          <a:bodyPr/>
          <a:lstStyle>
            <a:lvl1pPr marL="342000" indent="-342000">
              <a:lnSpc>
                <a:spcPct val="114000"/>
              </a:lnSpc>
              <a:buFont typeface="Arial" panose="020B0604020202020204" pitchFamily="34" charset="0"/>
              <a:buChar char="–"/>
              <a:defRPr sz="2500"/>
            </a:lvl1pPr>
            <a:lvl2pPr marL="717550" indent="-355600">
              <a:lnSpc>
                <a:spcPct val="114000"/>
              </a:lnSpc>
              <a:defRPr sz="2500"/>
            </a:lvl2pPr>
            <a:lvl3pPr marL="1079500" indent="-361950">
              <a:lnSpc>
                <a:spcPct val="114000"/>
              </a:lnSpc>
              <a:defRPr sz="2500"/>
            </a:lvl3pPr>
            <a:lvl4pPr marL="1435100" indent="-355600">
              <a:lnSpc>
                <a:spcPct val="114000"/>
              </a:lnSpc>
              <a:defRPr sz="2500"/>
            </a:lvl4pPr>
            <a:lvl5pPr marL="1797050" indent="-361950">
              <a:lnSpc>
                <a:spcPct val="114000"/>
              </a:lnSpc>
              <a:defRPr sz="25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dirty="0"/>
          </a:p>
        </p:txBody>
      </p:sp>
      <p:sp>
        <p:nvSpPr>
          <p:cNvPr id="27" name="Slide Number Placeholder 5">
            <a:extLst>
              <a:ext uri="{FF2B5EF4-FFF2-40B4-BE49-F238E27FC236}">
                <a16:creationId xmlns="" xmlns:a16="http://schemas.microsoft.com/office/drawing/2014/main" id="{7AABA1C8-B541-774F-9D56-F71179BA591A}"/>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28" name="Footer Placeholder 7">
            <a:extLst>
              <a:ext uri="{FF2B5EF4-FFF2-40B4-BE49-F238E27FC236}">
                <a16:creationId xmlns="" xmlns:a16="http://schemas.microsoft.com/office/drawing/2014/main" id="{D2CCDCA3-286C-4D47-BA5A-BF47D56C0190}"/>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a:t>
            </a:r>
            <a:r>
              <a:rPr lang="en-GB" noProof="0"/>
              <a:t>Presentation title runs here (go to Header and Footer to edit this text)</a:t>
            </a:r>
            <a:endParaRPr lang="en-GB" noProof="0" dirty="0"/>
          </a:p>
        </p:txBody>
      </p:sp>
      <p:sp>
        <p:nvSpPr>
          <p:cNvPr id="29" name="Date Placeholder 6">
            <a:extLst>
              <a:ext uri="{FF2B5EF4-FFF2-40B4-BE49-F238E27FC236}">
                <a16:creationId xmlns="" xmlns:a16="http://schemas.microsoft.com/office/drawing/2014/main" id="{89DEAD23-14B1-1041-8481-D2216C42E7C1}"/>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de-DE" noProof="0"/>
              <a:t>DD MONTH YEAR</a:t>
            </a:r>
            <a:endParaRPr lang="en-GB" noProof="0"/>
          </a:p>
        </p:txBody>
      </p:sp>
    </p:spTree>
    <p:extLst>
      <p:ext uri="{BB962C8B-B14F-4D97-AF65-F5344CB8AC3E}">
        <p14:creationId xmlns:p14="http://schemas.microsoft.com/office/powerpoint/2010/main" val="570377299"/>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and two 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dirty="0"/>
              <a:t>Click to edit header</a:t>
            </a:r>
            <a:endParaRPr lang="de-DE" dirty="0"/>
          </a:p>
        </p:txBody>
      </p:sp>
      <p:sp>
        <p:nvSpPr>
          <p:cNvPr id="3" name="Inhaltsplatzhalter 2"/>
          <p:cNvSpPr>
            <a:spLocks noGrp="1"/>
          </p:cNvSpPr>
          <p:nvPr>
            <p:ph idx="1" hasCustomPrompt="1"/>
          </p:nvPr>
        </p:nvSpPr>
        <p:spPr>
          <a:xfrm>
            <a:off x="479425" y="1565999"/>
            <a:ext cx="5418347" cy="43109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3" name="Inhaltsplatzhalter 2"/>
          <p:cNvSpPr>
            <a:spLocks noGrp="1"/>
          </p:cNvSpPr>
          <p:nvPr>
            <p:ph idx="17" hasCustomPrompt="1"/>
          </p:nvPr>
        </p:nvSpPr>
        <p:spPr>
          <a:xfrm>
            <a:off x="6301252" y="1565999"/>
            <a:ext cx="5418347" cy="43109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9" name="Slide Number Placeholder 5">
            <a:extLst>
              <a:ext uri="{FF2B5EF4-FFF2-40B4-BE49-F238E27FC236}">
                <a16:creationId xmlns="" xmlns:a16="http://schemas.microsoft.com/office/drawing/2014/main" id="{C4D36857-929A-BC49-A6BB-B31B62A1D097}"/>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30" name="Footer Placeholder 7">
            <a:extLst>
              <a:ext uri="{FF2B5EF4-FFF2-40B4-BE49-F238E27FC236}">
                <a16:creationId xmlns="" xmlns:a16="http://schemas.microsoft.com/office/drawing/2014/main" id="{C03E5337-0FC5-5546-BBA0-C2FF0DEDB16D}"/>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a:t>
            </a:r>
            <a:r>
              <a:rPr lang="en-GB" noProof="0"/>
              <a:t>Presentation title runs here (go to Header and Footer to edit this text)</a:t>
            </a:r>
            <a:endParaRPr lang="en-GB" noProof="0" dirty="0"/>
          </a:p>
        </p:txBody>
      </p:sp>
      <p:sp>
        <p:nvSpPr>
          <p:cNvPr id="31" name="Date Placeholder 6">
            <a:extLst>
              <a:ext uri="{FF2B5EF4-FFF2-40B4-BE49-F238E27FC236}">
                <a16:creationId xmlns="" xmlns:a16="http://schemas.microsoft.com/office/drawing/2014/main" id="{4B8017F0-7D52-EE46-9D86-6AFAEE2576FE}"/>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de-DE" noProof="0"/>
              <a:t>DD MONTH YEAR</a:t>
            </a:r>
            <a:endParaRPr lang="en-GB" noProof="0"/>
          </a:p>
        </p:txBody>
      </p:sp>
    </p:spTree>
    <p:extLst>
      <p:ext uri="{BB962C8B-B14F-4D97-AF65-F5344CB8AC3E}">
        <p14:creationId xmlns:p14="http://schemas.microsoft.com/office/powerpoint/2010/main" val="2464723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Header and two columns_blue">
    <p:bg>
      <p:bgPr>
        <a:solidFill>
          <a:srgbClr val="001F58"/>
        </a:solidFill>
        <a:effectLst/>
      </p:bgPr>
    </p:b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1507065" y="1565999"/>
            <a:ext cx="4809067" cy="43109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3" name="Inhaltsplatzhalter 2"/>
          <p:cNvSpPr>
            <a:spLocks noGrp="1"/>
          </p:cNvSpPr>
          <p:nvPr>
            <p:ph idx="17" hasCustomPrompt="1"/>
          </p:nvPr>
        </p:nvSpPr>
        <p:spPr>
          <a:xfrm>
            <a:off x="6697133" y="1565999"/>
            <a:ext cx="5022466" cy="43109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9" name="Slide Number Placeholder 5">
            <a:extLst>
              <a:ext uri="{FF2B5EF4-FFF2-40B4-BE49-F238E27FC236}">
                <a16:creationId xmlns="" xmlns:a16="http://schemas.microsoft.com/office/drawing/2014/main" id="{C4D36857-929A-BC49-A6BB-B31B62A1D097}"/>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bg1">
                    <a:lumMod val="75000"/>
                  </a:schemeClr>
                </a:solidFill>
              </a:defRPr>
            </a:lvl1pPr>
          </a:lstStyle>
          <a:p>
            <a:fld id="{877C2003-2E6E-4ABC-B270-3E95A87ADF8A}" type="slidenum">
              <a:rPr lang="en-GB" smtClean="0"/>
              <a:pPr/>
              <a:t>‹N°›</a:t>
            </a:fld>
            <a:endParaRPr lang="en-GB"/>
          </a:p>
        </p:txBody>
      </p:sp>
      <p:sp>
        <p:nvSpPr>
          <p:cNvPr id="30" name="Footer Placeholder 7">
            <a:extLst>
              <a:ext uri="{FF2B5EF4-FFF2-40B4-BE49-F238E27FC236}">
                <a16:creationId xmlns="" xmlns:a16="http://schemas.microsoft.com/office/drawing/2014/main" id="{C03E5337-0FC5-5546-BBA0-C2FF0DEDB16D}"/>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bg1">
                    <a:lumMod val="75000"/>
                  </a:schemeClr>
                </a:solidFill>
                <a:latin typeface="+mn-lt"/>
                <a:ea typeface="+mn-ea"/>
                <a:cs typeface="+mn-cs"/>
              </a:defRPr>
            </a:lvl1pPr>
          </a:lstStyle>
          <a:p>
            <a:r>
              <a:rPr lang="de-DE"/>
              <a:t>© Copyright Airbus (Specify your Legal Entity YEAR) / Presentation title runs here (go to Header and Footer to edit this text)</a:t>
            </a:r>
            <a:endParaRPr lang="de-DE" dirty="0"/>
          </a:p>
        </p:txBody>
      </p:sp>
      <p:sp>
        <p:nvSpPr>
          <p:cNvPr id="31" name="Date Placeholder 6">
            <a:extLst>
              <a:ext uri="{FF2B5EF4-FFF2-40B4-BE49-F238E27FC236}">
                <a16:creationId xmlns="" xmlns:a16="http://schemas.microsoft.com/office/drawing/2014/main" id="{4B8017F0-7D52-EE46-9D86-6AFAEE2576FE}"/>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bg1">
                    <a:lumMod val="75000"/>
                  </a:schemeClr>
                </a:solidFill>
                <a:latin typeface="+mn-lt"/>
                <a:ea typeface="+mn-ea"/>
                <a:cs typeface="+mn-cs"/>
              </a:defRPr>
            </a:lvl1pPr>
          </a:lstStyle>
          <a:p>
            <a:r>
              <a:rPr lang="de-DE"/>
              <a:t>DD MONTH YEAR</a:t>
            </a:r>
          </a:p>
        </p:txBody>
      </p:sp>
      <p:grpSp>
        <p:nvGrpSpPr>
          <p:cNvPr id="9" name="Group 14">
            <a:extLst>
              <a:ext uri="{FF2B5EF4-FFF2-40B4-BE49-F238E27FC236}">
                <a16:creationId xmlns="" xmlns:a16="http://schemas.microsoft.com/office/drawing/2014/main" id="{0E7E1BE4-5ABF-144F-B6B0-36F0A038D0F6}"/>
              </a:ext>
            </a:extLst>
          </p:cNvPr>
          <p:cNvGrpSpPr>
            <a:grpSpLocks noChangeAspect="1"/>
          </p:cNvGrpSpPr>
          <p:nvPr userDrawn="1"/>
        </p:nvGrpSpPr>
        <p:grpSpPr>
          <a:xfrm>
            <a:off x="10849969" y="6462519"/>
            <a:ext cx="1088956" cy="201600"/>
            <a:chOff x="830300" y="1716088"/>
            <a:chExt cx="10058401" cy="1862137"/>
          </a:xfrm>
          <a:solidFill>
            <a:schemeClr val="bg1"/>
          </a:solidFill>
        </p:grpSpPr>
        <p:sp>
          <p:nvSpPr>
            <p:cNvPr id="10" name="Freeform 5">
              <a:extLst>
                <a:ext uri="{FF2B5EF4-FFF2-40B4-BE49-F238E27FC236}">
                  <a16:creationId xmlns="" xmlns:a16="http://schemas.microsoft.com/office/drawing/2014/main" id="{2B06611C-5999-9241-ACC6-5FDABF20713A}"/>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Rectangle 6">
              <a:extLst>
                <a:ext uri="{FF2B5EF4-FFF2-40B4-BE49-F238E27FC236}">
                  <a16:creationId xmlns="" xmlns:a16="http://schemas.microsoft.com/office/drawing/2014/main" id="{F03C7FFD-0A0B-5E46-82E1-09729F5A351D}"/>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 xmlns:a16="http://schemas.microsoft.com/office/drawing/2014/main" id="{A92EB3A8-B965-BB4E-A64A-889AB74C1EE0}"/>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 xmlns:a16="http://schemas.microsoft.com/office/drawing/2014/main" id="{DE686C3B-EF76-3940-BEAE-5F7AC50CF297}"/>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a:extLst>
                <a:ext uri="{FF2B5EF4-FFF2-40B4-BE49-F238E27FC236}">
                  <a16:creationId xmlns="" xmlns:a16="http://schemas.microsoft.com/office/drawing/2014/main" id="{2AF83D92-3164-4D41-A7E9-990A78C115B3}"/>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0">
              <a:extLst>
                <a:ext uri="{FF2B5EF4-FFF2-40B4-BE49-F238E27FC236}">
                  <a16:creationId xmlns="" xmlns:a16="http://schemas.microsoft.com/office/drawing/2014/main" id="{1F8CD9F7-DA66-6649-A081-C3378D09261A}"/>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9" name="Grafik 17">
            <a:extLst>
              <a:ext uri="{FF2B5EF4-FFF2-40B4-BE49-F238E27FC236}">
                <a16:creationId xmlns="" xmlns:a16="http://schemas.microsoft.com/office/drawing/2014/main" id="{25A9C8E2-0BC3-1840-ABC1-BA9ECFC7942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9270611" y="6452468"/>
            <a:ext cx="1117990" cy="223198"/>
          </a:xfrm>
          <a:prstGeom prst="rect">
            <a:avLst/>
          </a:prstGeom>
        </p:spPr>
      </p:pic>
      <p:sp>
        <p:nvSpPr>
          <p:cNvPr id="18" name="Titel 1"/>
          <p:cNvSpPr>
            <a:spLocks noGrp="1"/>
          </p:cNvSpPr>
          <p:nvPr>
            <p:ph type="title" hasCustomPrompt="1"/>
          </p:nvPr>
        </p:nvSpPr>
        <p:spPr>
          <a:xfrm>
            <a:off x="1744602" y="206466"/>
            <a:ext cx="9966197" cy="900000"/>
          </a:xfrm>
        </p:spPr>
        <p:txBody>
          <a:bodyPr/>
          <a:lstStyle>
            <a:lvl1pPr>
              <a:defRPr sz="2800">
                <a:solidFill>
                  <a:schemeClr val="bg1"/>
                </a:solidFill>
              </a:defRPr>
            </a:lvl1pPr>
          </a:lstStyle>
          <a:p>
            <a:r>
              <a:rPr lang="en-US" dirty="0"/>
              <a:t>Click to edit header</a:t>
            </a:r>
            <a:endParaRPr lang="de-DE" dirty="0"/>
          </a:p>
        </p:txBody>
      </p:sp>
    </p:spTree>
    <p:extLst>
      <p:ext uri="{BB962C8B-B14F-4D97-AF65-F5344CB8AC3E}">
        <p14:creationId xmlns:p14="http://schemas.microsoft.com/office/powerpoint/2010/main" val="3851751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and three 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dirty="0"/>
              <a:t>Click to edit header</a:t>
            </a:r>
            <a:endParaRPr lang="de-DE" dirty="0"/>
          </a:p>
        </p:txBody>
      </p:sp>
      <p:sp>
        <p:nvSpPr>
          <p:cNvPr id="3" name="Inhaltsplatzhalter 2"/>
          <p:cNvSpPr>
            <a:spLocks noGrp="1"/>
          </p:cNvSpPr>
          <p:nvPr>
            <p:ph idx="1" hasCustomPrompt="1"/>
          </p:nvPr>
        </p:nvSpPr>
        <p:spPr>
          <a:xfrm>
            <a:off x="479425" y="1565999"/>
            <a:ext cx="3600000" cy="43109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3" name="Inhaltsplatzhalter 2"/>
          <p:cNvSpPr>
            <a:spLocks noGrp="1"/>
          </p:cNvSpPr>
          <p:nvPr>
            <p:ph idx="17" hasCustomPrompt="1"/>
          </p:nvPr>
        </p:nvSpPr>
        <p:spPr>
          <a:xfrm>
            <a:off x="4294750" y="1565999"/>
            <a:ext cx="3600000" cy="43109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Inhaltsplatzhalter 2"/>
          <p:cNvSpPr>
            <a:spLocks noGrp="1"/>
          </p:cNvSpPr>
          <p:nvPr>
            <p:ph idx="18" hasCustomPrompt="1"/>
          </p:nvPr>
        </p:nvSpPr>
        <p:spPr>
          <a:xfrm>
            <a:off x="8117096" y="1569245"/>
            <a:ext cx="3600000" cy="43076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0" name="Slide Number Placeholder 5">
            <a:extLst>
              <a:ext uri="{FF2B5EF4-FFF2-40B4-BE49-F238E27FC236}">
                <a16:creationId xmlns="" xmlns:a16="http://schemas.microsoft.com/office/drawing/2014/main" id="{6C956BB3-8603-5A44-BE7E-99C59691C458}"/>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31" name="Footer Placeholder 7">
            <a:extLst>
              <a:ext uri="{FF2B5EF4-FFF2-40B4-BE49-F238E27FC236}">
                <a16:creationId xmlns="" xmlns:a16="http://schemas.microsoft.com/office/drawing/2014/main" id="{A4912989-0AAD-B54A-A79C-C3D9DF8E14FD}"/>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a:t>
            </a:r>
            <a:r>
              <a:rPr lang="en-GB" noProof="0"/>
              <a:t>Presentation title runs here (go to Header and Footer to edit this text)</a:t>
            </a:r>
            <a:endParaRPr lang="en-GB" noProof="0" dirty="0"/>
          </a:p>
        </p:txBody>
      </p:sp>
      <p:sp>
        <p:nvSpPr>
          <p:cNvPr id="32" name="Date Placeholder 6">
            <a:extLst>
              <a:ext uri="{FF2B5EF4-FFF2-40B4-BE49-F238E27FC236}">
                <a16:creationId xmlns="" xmlns:a16="http://schemas.microsoft.com/office/drawing/2014/main" id="{2E5B938F-8E07-4F46-8B60-14E31C21CC1B}"/>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de-DE" noProof="0"/>
              <a:t>DD MONTH YEAR</a:t>
            </a:r>
            <a:endParaRPr lang="en-GB" noProof="0"/>
          </a:p>
        </p:txBody>
      </p:sp>
    </p:spTree>
    <p:extLst>
      <p:ext uri="{BB962C8B-B14F-4D97-AF65-F5344CB8AC3E}">
        <p14:creationId xmlns:p14="http://schemas.microsoft.com/office/powerpoint/2010/main" val="2499152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p:bg bwMode="gray">
      <p:bgPr>
        <a:solidFill>
          <a:schemeClr val="bg1">
            <a:lumMod val="85000"/>
          </a:schemeClr>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4" hasCustomPrompt="1"/>
          </p:nvPr>
        </p:nvSpPr>
        <p:spPr bwMode="gray">
          <a:xfrm>
            <a:off x="0" y="0"/>
            <a:ext cx="12192000" cy="6858000"/>
          </a:xfrm>
        </p:spPr>
        <p:txBody>
          <a:bodyPr/>
          <a:lstStyle>
            <a:lvl1pPr marL="0" indent="0" algn="ctr">
              <a:buNone/>
              <a:defRPr/>
            </a:lvl1pPr>
          </a:lstStyle>
          <a:p>
            <a:r>
              <a:rPr lang="en-GB" noProof="0" dirty="0"/>
              <a:t>Click to insert picture</a:t>
            </a:r>
          </a:p>
        </p:txBody>
      </p:sp>
      <p:sp>
        <p:nvSpPr>
          <p:cNvPr id="122" name="Bildplatzhalter 121">
            <a:extLst>
              <a:ext uri="{FF2B5EF4-FFF2-40B4-BE49-F238E27FC236}">
                <a16:creationId xmlns="" xmlns:a16="http://schemas.microsoft.com/office/drawing/2014/main" id="{3C3F02D8-7128-494F-9576-E9B7758B2F9E}"/>
              </a:ext>
            </a:extLst>
          </p:cNvPr>
          <p:cNvSpPr>
            <a:spLocks noGrp="1" noChangeAspect="1"/>
          </p:cNvSpPr>
          <p:nvPr>
            <p:ph type="pic" sz="quarter" idx="15" hasCustomPrompt="1"/>
          </p:nvPr>
        </p:nvSpPr>
        <p:spPr>
          <a:xfrm>
            <a:off x="10846793" y="6465066"/>
            <a:ext cx="1089504" cy="2016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GB" noProof="0"/>
              <a:t> </a:t>
            </a:r>
          </a:p>
        </p:txBody>
      </p:sp>
      <p:sp>
        <p:nvSpPr>
          <p:cNvPr id="15" name="Slide Number Placeholder 5">
            <a:extLst>
              <a:ext uri="{FF2B5EF4-FFF2-40B4-BE49-F238E27FC236}">
                <a16:creationId xmlns="" xmlns:a16="http://schemas.microsoft.com/office/drawing/2014/main" id="{7FDC0299-9721-DE42-83F7-A4BAE9D849C8}"/>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16" name="Footer Placeholder 7">
            <a:extLst>
              <a:ext uri="{FF2B5EF4-FFF2-40B4-BE49-F238E27FC236}">
                <a16:creationId xmlns="" xmlns:a16="http://schemas.microsoft.com/office/drawing/2014/main" id="{6078308E-3369-4248-B47D-B9E4B48FD740}"/>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a:t>
            </a:r>
            <a:r>
              <a:rPr lang="en-GB" noProof="0"/>
              <a:t>Presentation title runs here (go to Header and Footer to edit this text)</a:t>
            </a:r>
          </a:p>
        </p:txBody>
      </p:sp>
      <p:sp>
        <p:nvSpPr>
          <p:cNvPr id="17" name="Date Placeholder 6">
            <a:extLst>
              <a:ext uri="{FF2B5EF4-FFF2-40B4-BE49-F238E27FC236}">
                <a16:creationId xmlns="" xmlns:a16="http://schemas.microsoft.com/office/drawing/2014/main" id="{99F148FA-66D3-0B40-9D16-594F7CFB77C3}"/>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en-GB" noProof="0"/>
              <a:t>DD MONTH YEAR</a:t>
            </a:r>
          </a:p>
        </p:txBody>
      </p:sp>
      <p:sp>
        <p:nvSpPr>
          <p:cNvPr id="8" name="Bildplatzhalter 121">
            <a:extLst>
              <a:ext uri="{FF2B5EF4-FFF2-40B4-BE49-F238E27FC236}">
                <a16:creationId xmlns="" xmlns:a16="http://schemas.microsoft.com/office/drawing/2014/main" id="{A9848D8D-F0D1-FC48-A714-385A5CD8EB72}"/>
              </a:ext>
            </a:extLst>
          </p:cNvPr>
          <p:cNvSpPr>
            <a:spLocks noGrp="1"/>
          </p:cNvSpPr>
          <p:nvPr>
            <p:ph type="pic" sz="quarter" idx="16" hasCustomPrompt="1"/>
          </p:nvPr>
        </p:nvSpPr>
        <p:spPr>
          <a:xfrm>
            <a:off x="9276677" y="6457707"/>
            <a:ext cx="1089504" cy="216000"/>
          </a:xfrm>
          <a: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a:blipFill>
        </p:spPr>
        <p:txBody>
          <a:bodyPr/>
          <a:lstStyle>
            <a:lvl1pPr marL="0" indent="0">
              <a:buNone/>
              <a:defRPr/>
            </a:lvl1pPr>
          </a:lstStyle>
          <a:p>
            <a:r>
              <a:rPr lang="en-GB" noProof="0"/>
              <a:t> </a:t>
            </a:r>
          </a:p>
        </p:txBody>
      </p:sp>
    </p:spTree>
    <p:extLst>
      <p:ext uri="{BB962C8B-B14F-4D97-AF65-F5344CB8AC3E}">
        <p14:creationId xmlns:p14="http://schemas.microsoft.com/office/powerpoint/2010/main" val="1237857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pictures with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dirty="0"/>
              <a:t>Click to edit header</a:t>
            </a:r>
            <a:endParaRPr lang="de-DE" dirty="0"/>
          </a:p>
        </p:txBody>
      </p:sp>
      <p:sp>
        <p:nvSpPr>
          <p:cNvPr id="3" name="Inhaltsplatzhalter 2"/>
          <p:cNvSpPr>
            <a:spLocks noGrp="1"/>
          </p:cNvSpPr>
          <p:nvPr>
            <p:ph idx="1" hasCustomPrompt="1"/>
          </p:nvPr>
        </p:nvSpPr>
        <p:spPr>
          <a:xfrm>
            <a:off x="479425" y="1566001"/>
            <a:ext cx="5418000" cy="422840"/>
          </a:xfrm>
        </p:spPr>
        <p:txBody>
          <a:bodyPr/>
          <a:lstStyle>
            <a:lvl1pPr marL="0" indent="0">
              <a:buNone/>
              <a:defRPr b="1"/>
            </a:lvl1pPr>
          </a:lstStyle>
          <a:p>
            <a:pPr lvl="0"/>
            <a:r>
              <a:rPr lang="en-US" dirty="0"/>
              <a:t>Click to edit Master text styles</a:t>
            </a:r>
          </a:p>
        </p:txBody>
      </p:sp>
      <p:sp>
        <p:nvSpPr>
          <p:cNvPr id="11"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13" name="Inhaltsplatzhalter 2"/>
          <p:cNvSpPr>
            <a:spLocks noGrp="1"/>
          </p:cNvSpPr>
          <p:nvPr>
            <p:ph idx="17" hasCustomPrompt="1"/>
          </p:nvPr>
        </p:nvSpPr>
        <p:spPr>
          <a:xfrm>
            <a:off x="6301252" y="1566000"/>
            <a:ext cx="5418347" cy="422841"/>
          </a:xfrm>
        </p:spPr>
        <p:txBody>
          <a:bodyPr/>
          <a:lstStyle>
            <a:lvl1pPr marL="0" indent="0">
              <a:buNone/>
              <a:defRPr b="1"/>
            </a:lvl1pPr>
          </a:lstStyle>
          <a:p>
            <a:pPr lvl="0"/>
            <a:r>
              <a:rPr lang="en-US" dirty="0"/>
              <a:t>Click to edit Master text styles</a:t>
            </a:r>
          </a:p>
        </p:txBody>
      </p:sp>
      <p:sp>
        <p:nvSpPr>
          <p:cNvPr id="5" name="Picture Placeholder 4"/>
          <p:cNvSpPr>
            <a:spLocks noGrp="1"/>
          </p:cNvSpPr>
          <p:nvPr>
            <p:ph type="pic" sz="quarter" idx="18" hasCustomPrompt="1"/>
          </p:nvPr>
        </p:nvSpPr>
        <p:spPr>
          <a:xfrm>
            <a:off x="479423" y="2060849"/>
            <a:ext cx="5418000" cy="3462791"/>
          </a:xfrm>
        </p:spPr>
        <p:txBody>
          <a:bodyPr/>
          <a:lstStyle>
            <a:lvl1pPr marL="0" indent="0">
              <a:buNone/>
              <a:defRPr/>
            </a:lvl1pPr>
          </a:lstStyle>
          <a:p>
            <a:r>
              <a:rPr lang="en-US" dirty="0"/>
              <a:t>Click icon to add picture</a:t>
            </a:r>
            <a:endParaRPr lang="en-GB" dirty="0"/>
          </a:p>
        </p:txBody>
      </p:sp>
      <p:sp>
        <p:nvSpPr>
          <p:cNvPr id="12" name="Picture Placeholder 4"/>
          <p:cNvSpPr>
            <a:spLocks noGrp="1"/>
          </p:cNvSpPr>
          <p:nvPr>
            <p:ph type="pic" sz="quarter" idx="19" hasCustomPrompt="1"/>
          </p:nvPr>
        </p:nvSpPr>
        <p:spPr>
          <a:xfrm>
            <a:off x="6299397" y="2060848"/>
            <a:ext cx="5418000" cy="3462791"/>
          </a:xfrm>
        </p:spPr>
        <p:txBody>
          <a:bodyPr/>
          <a:lstStyle>
            <a:lvl1pPr marL="0" indent="0">
              <a:buNone/>
              <a:defRPr/>
            </a:lvl1pPr>
          </a:lstStyle>
          <a:p>
            <a:r>
              <a:rPr lang="en-US" dirty="0"/>
              <a:t>Click icon to add picture</a:t>
            </a:r>
            <a:endParaRPr lang="en-GB" dirty="0"/>
          </a:p>
        </p:txBody>
      </p:sp>
      <p:sp>
        <p:nvSpPr>
          <p:cNvPr id="6" name="Text Placeholder 5"/>
          <p:cNvSpPr>
            <a:spLocks noGrp="1"/>
          </p:cNvSpPr>
          <p:nvPr>
            <p:ph type="body" sz="quarter" idx="22" hasCustomPrompt="1"/>
          </p:nvPr>
        </p:nvSpPr>
        <p:spPr>
          <a:xfrm>
            <a:off x="479425" y="5589240"/>
            <a:ext cx="5418138" cy="494060"/>
          </a:xfrm>
        </p:spPr>
        <p:txBody>
          <a:bodyPr/>
          <a:lstStyle>
            <a:lvl1pPr marL="0" indent="0">
              <a:buNone/>
              <a:defRPr/>
            </a:lvl1pPr>
            <a:lvl2pPr marL="180000" indent="0">
              <a:buNone/>
              <a:defRPr/>
            </a:lvl2pPr>
          </a:lstStyle>
          <a:p>
            <a:pPr lvl="0"/>
            <a:r>
              <a:rPr lang="en-US" dirty="0"/>
              <a:t>Click to edit Master text styles</a:t>
            </a:r>
          </a:p>
        </p:txBody>
      </p:sp>
      <p:sp>
        <p:nvSpPr>
          <p:cNvPr id="22" name="Text Placeholder 5"/>
          <p:cNvSpPr>
            <a:spLocks noGrp="1"/>
          </p:cNvSpPr>
          <p:nvPr>
            <p:ph type="body" sz="quarter" idx="23" hasCustomPrompt="1"/>
          </p:nvPr>
        </p:nvSpPr>
        <p:spPr>
          <a:xfrm>
            <a:off x="6299397" y="5589240"/>
            <a:ext cx="5418138" cy="494060"/>
          </a:xfrm>
        </p:spPr>
        <p:txBody>
          <a:bodyPr/>
          <a:lstStyle>
            <a:lvl1pPr marL="0" indent="0">
              <a:buNone/>
              <a:defRPr/>
            </a:lvl1pPr>
            <a:lvl2pPr marL="180000" indent="0">
              <a:buNone/>
              <a:defRPr/>
            </a:lvl2pPr>
          </a:lstStyle>
          <a:p>
            <a:pPr lvl="0"/>
            <a:r>
              <a:rPr lang="en-US" dirty="0"/>
              <a:t>Click to edit Master text styles</a:t>
            </a:r>
          </a:p>
        </p:txBody>
      </p:sp>
      <p:sp>
        <p:nvSpPr>
          <p:cNvPr id="32" name="Slide Number Placeholder 5">
            <a:extLst>
              <a:ext uri="{FF2B5EF4-FFF2-40B4-BE49-F238E27FC236}">
                <a16:creationId xmlns="" xmlns:a16="http://schemas.microsoft.com/office/drawing/2014/main" id="{D8CA4152-0EE4-F04F-8FFC-F3086644B463}"/>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33" name="Footer Placeholder 7">
            <a:extLst>
              <a:ext uri="{FF2B5EF4-FFF2-40B4-BE49-F238E27FC236}">
                <a16:creationId xmlns="" xmlns:a16="http://schemas.microsoft.com/office/drawing/2014/main" id="{2D724885-9764-2C43-B98B-27D34FD243FA}"/>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a:t>
            </a:r>
            <a:r>
              <a:rPr lang="en-GB" noProof="0"/>
              <a:t>Presentation title runs here (go to Header and Footer to edit this text)</a:t>
            </a:r>
            <a:endParaRPr lang="en-GB" noProof="0" dirty="0"/>
          </a:p>
        </p:txBody>
      </p:sp>
      <p:sp>
        <p:nvSpPr>
          <p:cNvPr id="34" name="Date Placeholder 6">
            <a:extLst>
              <a:ext uri="{FF2B5EF4-FFF2-40B4-BE49-F238E27FC236}">
                <a16:creationId xmlns="" xmlns:a16="http://schemas.microsoft.com/office/drawing/2014/main" id="{683454C8-8CFC-2447-87E3-FCED77F62A54}"/>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de-DE" noProof="0"/>
              <a:t>DD MONTH YEAR</a:t>
            </a:r>
            <a:endParaRPr lang="en-GB" noProof="0"/>
          </a:p>
        </p:txBody>
      </p:sp>
    </p:spTree>
    <p:extLst>
      <p:ext uri="{BB962C8B-B14F-4D97-AF65-F5344CB8AC3E}">
        <p14:creationId xmlns:p14="http://schemas.microsoft.com/office/powerpoint/2010/main" val="1866786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Changeab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a:xfrm>
            <a:off x="0" y="0"/>
            <a:ext cx="12192000" cy="5424488"/>
          </a:xfrm>
          <a:solidFill>
            <a:schemeClr val="bg1">
              <a:lumMod val="75000"/>
            </a:schemeClr>
          </a:solidFill>
          <a:ln>
            <a:noFill/>
          </a:ln>
        </p:spPr>
        <p:txBody>
          <a:bodyPr/>
          <a:lstStyle>
            <a:lvl1pPr marL="0" indent="0" algn="ctr">
              <a:buNone/>
              <a:defRPr/>
            </a:lvl1pPr>
          </a:lstStyle>
          <a:p>
            <a:r>
              <a:rPr lang="en-GB" noProof="0" dirty="0"/>
              <a:t>Click to insert picture</a:t>
            </a:r>
          </a:p>
        </p:txBody>
      </p:sp>
      <p:sp>
        <p:nvSpPr>
          <p:cNvPr id="19" name="Rectangle 4"/>
          <p:cNvSpPr>
            <a:spLocks noChangeArrowheads="1"/>
          </p:cNvSpPr>
          <p:nvPr/>
        </p:nvSpPr>
        <p:spPr bwMode="auto">
          <a:xfrm>
            <a:off x="0" y="5424787"/>
            <a:ext cx="12192000" cy="14332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grpSp>
        <p:nvGrpSpPr>
          <p:cNvPr id="20" name="Group 15"/>
          <p:cNvGrpSpPr>
            <a:grpSpLocks/>
          </p:cNvGrpSpPr>
          <p:nvPr/>
        </p:nvGrpSpPr>
        <p:grpSpPr bwMode="white">
          <a:xfrm>
            <a:off x="0" y="5412023"/>
            <a:ext cx="12192000" cy="61996"/>
            <a:chOff x="0" y="3175"/>
            <a:chExt cx="6736" cy="68"/>
          </a:xfrm>
        </p:grpSpPr>
        <p:sp>
          <p:nvSpPr>
            <p:cNvPr id="21" name="Rectangle 16"/>
            <p:cNvSpPr>
              <a:spLocks noChangeArrowheads="1"/>
            </p:cNvSpPr>
            <p:nvPr/>
          </p:nvSpPr>
          <p:spPr bwMode="white">
            <a:xfrm>
              <a:off x="0" y="317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sp>
          <p:nvSpPr>
            <p:cNvPr id="22" name="Rectangle 17"/>
            <p:cNvSpPr>
              <a:spLocks noChangeArrowheads="1"/>
            </p:cNvSpPr>
            <p:nvPr/>
          </p:nvSpPr>
          <p:spPr bwMode="white">
            <a:xfrm>
              <a:off x="1826" y="317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grpSp>
      <p:sp>
        <p:nvSpPr>
          <p:cNvPr id="3" name="Text Placeholder 2"/>
          <p:cNvSpPr>
            <a:spLocks noGrp="1"/>
          </p:cNvSpPr>
          <p:nvPr userDrawn="1">
            <p:ph type="body" sz="quarter" idx="10"/>
          </p:nvPr>
        </p:nvSpPr>
        <p:spPr bwMode="white">
          <a:xfrm>
            <a:off x="3305016" y="5625554"/>
            <a:ext cx="5139060" cy="795600"/>
          </a:xfrm>
        </p:spPr>
        <p:txBody>
          <a:bodyPr/>
          <a:lstStyle>
            <a:lvl1pPr marL="0" indent="0">
              <a:buNone/>
              <a:defRPr sz="1300">
                <a:solidFill>
                  <a:schemeClr val="bg1"/>
                </a:solidFill>
              </a:defRPr>
            </a:lvl1pPr>
          </a:lstStyle>
          <a:p>
            <a:pPr lvl="0"/>
            <a:r>
              <a:rPr lang="fr-FR" noProof="0" smtClean="0"/>
              <a:t>Modifiez les styles du texte du masque</a:t>
            </a:r>
          </a:p>
        </p:txBody>
      </p:sp>
      <p:sp>
        <p:nvSpPr>
          <p:cNvPr id="12" name="Rectangle 3"/>
          <p:cNvSpPr>
            <a:spLocks noGrp="1" noChangeArrowheads="1"/>
          </p:cNvSpPr>
          <p:nvPr userDrawn="1">
            <p:ph type="ctrTitle"/>
          </p:nvPr>
        </p:nvSpPr>
        <p:spPr>
          <a:xfrm>
            <a:off x="3305016" y="1628800"/>
            <a:ext cx="6031344" cy="2892800"/>
          </a:xfrm>
        </p:spPr>
        <p:txBody>
          <a:bodyPr anchor="b"/>
          <a:lstStyle>
            <a:lvl1pPr>
              <a:lnSpc>
                <a:spcPct val="105000"/>
              </a:lnSpc>
              <a:defRPr sz="3000">
                <a:solidFill>
                  <a:schemeClr val="tx2"/>
                </a:solidFill>
              </a:defRPr>
            </a:lvl1pPr>
          </a:lstStyle>
          <a:p>
            <a:pPr lvl="0"/>
            <a:r>
              <a:rPr lang="fr-FR" altLang="de-DE" noProof="0" smtClean="0"/>
              <a:t>Modifiez le style du titre</a:t>
            </a:r>
            <a:endParaRPr lang="en-GB" altLang="de-DE" noProof="0"/>
          </a:p>
        </p:txBody>
      </p:sp>
      <p:sp>
        <p:nvSpPr>
          <p:cNvPr id="13" name="Rectangle 4"/>
          <p:cNvSpPr>
            <a:spLocks noGrp="1" noChangeArrowheads="1"/>
          </p:cNvSpPr>
          <p:nvPr userDrawn="1">
            <p:ph type="subTitle" idx="1"/>
          </p:nvPr>
        </p:nvSpPr>
        <p:spPr>
          <a:xfrm>
            <a:off x="3305016" y="4561676"/>
            <a:ext cx="6031344" cy="863111"/>
          </a:xfrm>
        </p:spPr>
        <p:txBody>
          <a:bodyPr anchor="t"/>
          <a:lstStyle>
            <a:lvl1pPr marL="0" indent="0">
              <a:lnSpc>
                <a:spcPct val="100000"/>
              </a:lnSpc>
              <a:buNone/>
              <a:defRPr sz="2000">
                <a:solidFill>
                  <a:schemeClr val="tx2"/>
                </a:solidFill>
              </a:defRPr>
            </a:lvl1pPr>
          </a:lstStyle>
          <a:p>
            <a:pPr lvl="0"/>
            <a:r>
              <a:rPr lang="fr-FR" altLang="de-DE" noProof="0" smtClean="0"/>
              <a:t>Modifiez le style des sous-titres du masque</a:t>
            </a:r>
            <a:endParaRPr lang="en-GB" altLang="de-DE" noProof="0"/>
          </a:p>
        </p:txBody>
      </p:sp>
      <p:grpSp>
        <p:nvGrpSpPr>
          <p:cNvPr id="14" name="Group 14">
            <a:extLst>
              <a:ext uri="{FF2B5EF4-FFF2-40B4-BE49-F238E27FC236}">
                <a16:creationId xmlns="" xmlns:a16="http://schemas.microsoft.com/office/drawing/2014/main" id="{FA6A6D27-F047-F34D-91E6-9FF2013B4AB5}"/>
              </a:ext>
            </a:extLst>
          </p:cNvPr>
          <p:cNvGrpSpPr>
            <a:grpSpLocks noChangeAspect="1"/>
          </p:cNvGrpSpPr>
          <p:nvPr userDrawn="1"/>
        </p:nvGrpSpPr>
        <p:grpSpPr>
          <a:xfrm>
            <a:off x="10614576" y="6254454"/>
            <a:ext cx="1332000" cy="246595"/>
            <a:chOff x="830300" y="1716088"/>
            <a:chExt cx="10058401" cy="1862137"/>
          </a:xfrm>
          <a:solidFill>
            <a:schemeClr val="bg1"/>
          </a:solidFill>
        </p:grpSpPr>
        <p:sp>
          <p:nvSpPr>
            <p:cNvPr id="15" name="Freeform 5">
              <a:extLst>
                <a:ext uri="{FF2B5EF4-FFF2-40B4-BE49-F238E27FC236}">
                  <a16:creationId xmlns="" xmlns:a16="http://schemas.microsoft.com/office/drawing/2014/main" id="{E14471FB-E91B-524A-B764-A83AD042AE2B}"/>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6" name="Rectangle 6">
              <a:extLst>
                <a:ext uri="{FF2B5EF4-FFF2-40B4-BE49-F238E27FC236}">
                  <a16:creationId xmlns="" xmlns:a16="http://schemas.microsoft.com/office/drawing/2014/main" id="{4168E64E-59F0-A540-83FF-D1528A764214}"/>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7" name="Freeform 7">
              <a:extLst>
                <a:ext uri="{FF2B5EF4-FFF2-40B4-BE49-F238E27FC236}">
                  <a16:creationId xmlns="" xmlns:a16="http://schemas.microsoft.com/office/drawing/2014/main" id="{AE276B33-6226-4F4F-81EF-1DB302E0489C}"/>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8" name="Freeform 8">
              <a:extLst>
                <a:ext uri="{FF2B5EF4-FFF2-40B4-BE49-F238E27FC236}">
                  <a16:creationId xmlns="" xmlns:a16="http://schemas.microsoft.com/office/drawing/2014/main" id="{7C268224-DCCB-8B4B-96C3-CA274DA62076}"/>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3" name="Freeform 9">
              <a:extLst>
                <a:ext uri="{FF2B5EF4-FFF2-40B4-BE49-F238E27FC236}">
                  <a16:creationId xmlns="" xmlns:a16="http://schemas.microsoft.com/office/drawing/2014/main" id="{588CD318-CCC7-1E46-B64F-4BC1C6A518C3}"/>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4" name="Freeform 10">
              <a:extLst>
                <a:ext uri="{FF2B5EF4-FFF2-40B4-BE49-F238E27FC236}">
                  <a16:creationId xmlns="" xmlns:a16="http://schemas.microsoft.com/office/drawing/2014/main" id="{B9C2E693-A2B1-CA41-A4AB-BCD05B96C4FC}"/>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pic>
        <p:nvPicPr>
          <p:cNvPr id="25" name="Grafik 24">
            <a:extLst>
              <a:ext uri="{FF2B5EF4-FFF2-40B4-BE49-F238E27FC236}">
                <a16:creationId xmlns="" xmlns:a16="http://schemas.microsoft.com/office/drawing/2014/main" id="{07C54753-59A0-0041-AA2B-32395AEBC23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p:blipFill>
        <p:spPr>
          <a:xfrm>
            <a:off x="8689500" y="6229151"/>
            <a:ext cx="1335600" cy="266643"/>
          </a:xfrm>
          <a:prstGeom prst="rect">
            <a:avLst/>
          </a:prstGeom>
        </p:spPr>
      </p:pic>
    </p:spTree>
    <p:extLst>
      <p:ext uri="{BB962C8B-B14F-4D97-AF65-F5344CB8AC3E}">
        <p14:creationId xmlns:p14="http://schemas.microsoft.com/office/powerpoint/2010/main" val="832451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pictures with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dirty="0"/>
              <a:t>Click to edit header</a:t>
            </a:r>
            <a:endParaRPr lang="de-DE" dirty="0"/>
          </a:p>
        </p:txBody>
      </p:sp>
      <p:sp>
        <p:nvSpPr>
          <p:cNvPr id="11"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15" name="Inhaltsplatzhalter 2"/>
          <p:cNvSpPr>
            <a:spLocks noGrp="1"/>
          </p:cNvSpPr>
          <p:nvPr>
            <p:ph idx="1" hasCustomPrompt="1"/>
          </p:nvPr>
        </p:nvSpPr>
        <p:spPr>
          <a:xfrm>
            <a:off x="481929" y="1566001"/>
            <a:ext cx="3600000" cy="422840"/>
          </a:xfrm>
        </p:spPr>
        <p:txBody>
          <a:bodyPr/>
          <a:lstStyle>
            <a:lvl1pPr marL="0" indent="0">
              <a:buNone/>
              <a:defRPr b="1"/>
            </a:lvl1pPr>
          </a:lstStyle>
          <a:p>
            <a:pPr lvl="0"/>
            <a:r>
              <a:rPr lang="en-US" dirty="0"/>
              <a:t>Click to edit Master text styles</a:t>
            </a:r>
          </a:p>
        </p:txBody>
      </p:sp>
      <p:sp>
        <p:nvSpPr>
          <p:cNvPr id="16" name="Inhaltsplatzhalter 2"/>
          <p:cNvSpPr>
            <a:spLocks noGrp="1"/>
          </p:cNvSpPr>
          <p:nvPr>
            <p:ph idx="17" hasCustomPrompt="1"/>
          </p:nvPr>
        </p:nvSpPr>
        <p:spPr>
          <a:xfrm>
            <a:off x="4296000" y="1566000"/>
            <a:ext cx="3600000" cy="422841"/>
          </a:xfrm>
        </p:spPr>
        <p:txBody>
          <a:bodyPr/>
          <a:lstStyle>
            <a:lvl1pPr marL="0" indent="0">
              <a:buNone/>
              <a:defRPr b="1"/>
            </a:lvl1pPr>
          </a:lstStyle>
          <a:p>
            <a:pPr lvl="0"/>
            <a:r>
              <a:rPr lang="en-US" dirty="0"/>
              <a:t>Click to edit Master text styles</a:t>
            </a:r>
          </a:p>
        </p:txBody>
      </p:sp>
      <p:sp>
        <p:nvSpPr>
          <p:cNvPr id="17" name="Picture Placeholder 4"/>
          <p:cNvSpPr>
            <a:spLocks noGrp="1"/>
          </p:cNvSpPr>
          <p:nvPr>
            <p:ph type="pic" sz="quarter" idx="18" hasCustomPrompt="1"/>
          </p:nvPr>
        </p:nvSpPr>
        <p:spPr>
          <a:xfrm>
            <a:off x="479425" y="2060849"/>
            <a:ext cx="3600000" cy="3462791"/>
          </a:xfrm>
        </p:spPr>
        <p:txBody>
          <a:bodyPr/>
          <a:lstStyle>
            <a:lvl1pPr marL="0" indent="0">
              <a:buNone/>
              <a:defRPr/>
            </a:lvl1pPr>
          </a:lstStyle>
          <a:p>
            <a:r>
              <a:rPr lang="en-US" dirty="0"/>
              <a:t>Click icon to add picture</a:t>
            </a:r>
            <a:endParaRPr lang="en-GB" dirty="0"/>
          </a:p>
        </p:txBody>
      </p:sp>
      <p:sp>
        <p:nvSpPr>
          <p:cNvPr id="18" name="Picture Placeholder 4"/>
          <p:cNvSpPr>
            <a:spLocks noGrp="1"/>
          </p:cNvSpPr>
          <p:nvPr>
            <p:ph type="pic" sz="quarter" idx="19" hasCustomPrompt="1"/>
          </p:nvPr>
        </p:nvSpPr>
        <p:spPr>
          <a:xfrm>
            <a:off x="4294145" y="2060848"/>
            <a:ext cx="3600000" cy="3462791"/>
          </a:xfrm>
        </p:spPr>
        <p:txBody>
          <a:bodyPr/>
          <a:lstStyle>
            <a:lvl1pPr marL="0" indent="0">
              <a:buNone/>
              <a:defRPr/>
            </a:lvl1pPr>
          </a:lstStyle>
          <a:p>
            <a:r>
              <a:rPr lang="en-US" dirty="0"/>
              <a:t>Click icon to add picture</a:t>
            </a:r>
            <a:endParaRPr lang="en-GB" dirty="0"/>
          </a:p>
        </p:txBody>
      </p:sp>
      <p:sp>
        <p:nvSpPr>
          <p:cNvPr id="21" name="Inhaltsplatzhalter 2"/>
          <p:cNvSpPr>
            <a:spLocks noGrp="1"/>
          </p:cNvSpPr>
          <p:nvPr>
            <p:ph idx="22" hasCustomPrompt="1"/>
          </p:nvPr>
        </p:nvSpPr>
        <p:spPr>
          <a:xfrm>
            <a:off x="8117741" y="1568369"/>
            <a:ext cx="3600000" cy="422841"/>
          </a:xfrm>
        </p:spPr>
        <p:txBody>
          <a:bodyPr/>
          <a:lstStyle>
            <a:lvl1pPr marL="0" indent="0">
              <a:buNone/>
              <a:defRPr b="1"/>
            </a:lvl1pPr>
          </a:lstStyle>
          <a:p>
            <a:pPr lvl="0"/>
            <a:r>
              <a:rPr lang="en-US" dirty="0"/>
              <a:t>Click to edit Master text styles</a:t>
            </a:r>
          </a:p>
        </p:txBody>
      </p:sp>
      <p:sp>
        <p:nvSpPr>
          <p:cNvPr id="22" name="Picture Placeholder 4"/>
          <p:cNvSpPr>
            <a:spLocks noGrp="1"/>
          </p:cNvSpPr>
          <p:nvPr>
            <p:ph type="pic" sz="quarter" idx="23" hasCustomPrompt="1"/>
          </p:nvPr>
        </p:nvSpPr>
        <p:spPr>
          <a:xfrm>
            <a:off x="8115886" y="2063217"/>
            <a:ext cx="3600000" cy="3462791"/>
          </a:xfrm>
        </p:spPr>
        <p:txBody>
          <a:bodyPr/>
          <a:lstStyle>
            <a:lvl1pPr marL="0" indent="0">
              <a:buNone/>
              <a:defRPr/>
            </a:lvl1pPr>
          </a:lstStyle>
          <a:p>
            <a:r>
              <a:rPr lang="en-US" dirty="0"/>
              <a:t>Click icon to add picture</a:t>
            </a:r>
            <a:endParaRPr lang="en-GB" dirty="0"/>
          </a:p>
        </p:txBody>
      </p:sp>
      <p:sp>
        <p:nvSpPr>
          <p:cNvPr id="5" name="Text Placeholder 4"/>
          <p:cNvSpPr>
            <a:spLocks noGrp="1"/>
          </p:cNvSpPr>
          <p:nvPr>
            <p:ph type="body" sz="quarter" idx="28" hasCustomPrompt="1"/>
          </p:nvPr>
        </p:nvSpPr>
        <p:spPr>
          <a:xfrm>
            <a:off x="479425" y="5592240"/>
            <a:ext cx="3600450" cy="491060"/>
          </a:xfrm>
        </p:spPr>
        <p:txBody>
          <a:bodyPr/>
          <a:lstStyle>
            <a:lvl1pPr marL="0" indent="0">
              <a:buNone/>
              <a:defRPr/>
            </a:lvl1pPr>
          </a:lstStyle>
          <a:p>
            <a:pPr lvl="0"/>
            <a:r>
              <a:rPr lang="en-US" dirty="0"/>
              <a:t>Click to edit Master text styles</a:t>
            </a:r>
          </a:p>
        </p:txBody>
      </p:sp>
      <p:sp>
        <p:nvSpPr>
          <p:cNvPr id="33" name="Text Placeholder 4"/>
          <p:cNvSpPr>
            <a:spLocks noGrp="1"/>
          </p:cNvSpPr>
          <p:nvPr>
            <p:ph type="body" sz="quarter" idx="29" hasCustomPrompt="1"/>
          </p:nvPr>
        </p:nvSpPr>
        <p:spPr>
          <a:xfrm>
            <a:off x="4294145" y="5592240"/>
            <a:ext cx="3600450" cy="491060"/>
          </a:xfrm>
        </p:spPr>
        <p:txBody>
          <a:bodyPr/>
          <a:lstStyle>
            <a:lvl1pPr marL="0" indent="0">
              <a:buNone/>
              <a:defRPr/>
            </a:lvl1pPr>
            <a:lvl2pPr marL="180000" indent="0">
              <a:buNone/>
              <a:defRPr/>
            </a:lvl2pPr>
          </a:lstStyle>
          <a:p>
            <a:pPr lvl="0"/>
            <a:r>
              <a:rPr lang="en-US" dirty="0"/>
              <a:t>Click to edit Master text styles</a:t>
            </a:r>
          </a:p>
          <a:p>
            <a:pPr lvl="1"/>
            <a:endParaRPr lang="en-GB" dirty="0"/>
          </a:p>
        </p:txBody>
      </p:sp>
      <p:sp>
        <p:nvSpPr>
          <p:cNvPr id="34" name="Text Placeholder 4"/>
          <p:cNvSpPr>
            <a:spLocks noGrp="1"/>
          </p:cNvSpPr>
          <p:nvPr>
            <p:ph type="body" sz="quarter" idx="30" hasCustomPrompt="1"/>
          </p:nvPr>
        </p:nvSpPr>
        <p:spPr>
          <a:xfrm>
            <a:off x="8117291" y="5592240"/>
            <a:ext cx="3600450" cy="491060"/>
          </a:xfrm>
        </p:spPr>
        <p:txBody>
          <a:bodyPr/>
          <a:lstStyle>
            <a:lvl1pPr marL="0" indent="0">
              <a:buNone/>
              <a:defRPr/>
            </a:lvl1pPr>
          </a:lstStyle>
          <a:p>
            <a:pPr lvl="0"/>
            <a:r>
              <a:rPr lang="en-US" dirty="0"/>
              <a:t>Click to edit Master text styles</a:t>
            </a:r>
          </a:p>
        </p:txBody>
      </p:sp>
      <p:sp>
        <p:nvSpPr>
          <p:cNvPr id="36" name="Slide Number Placeholder 5">
            <a:extLst>
              <a:ext uri="{FF2B5EF4-FFF2-40B4-BE49-F238E27FC236}">
                <a16:creationId xmlns="" xmlns:a16="http://schemas.microsoft.com/office/drawing/2014/main" id="{FB269B6B-638B-7046-AAC0-26E443A3D16D}"/>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37" name="Footer Placeholder 7">
            <a:extLst>
              <a:ext uri="{FF2B5EF4-FFF2-40B4-BE49-F238E27FC236}">
                <a16:creationId xmlns="" xmlns:a16="http://schemas.microsoft.com/office/drawing/2014/main" id="{DB21A436-A933-8243-B85C-B9D8DBA752F7}"/>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a:t>
            </a:r>
            <a:r>
              <a:rPr lang="en-GB" noProof="0"/>
              <a:t>Presentation title runs here (go to Header and Footer to edit this text)</a:t>
            </a:r>
            <a:endParaRPr lang="en-GB" noProof="0" dirty="0"/>
          </a:p>
        </p:txBody>
      </p:sp>
      <p:sp>
        <p:nvSpPr>
          <p:cNvPr id="38" name="Date Placeholder 6">
            <a:extLst>
              <a:ext uri="{FF2B5EF4-FFF2-40B4-BE49-F238E27FC236}">
                <a16:creationId xmlns="" xmlns:a16="http://schemas.microsoft.com/office/drawing/2014/main" id="{977FFDE9-2C50-AD43-9E8A-4EF495313DC3}"/>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de-DE" noProof="0"/>
              <a:t>DD MONTH YEAR</a:t>
            </a:r>
            <a:endParaRPr lang="en-GB" noProof="0"/>
          </a:p>
        </p:txBody>
      </p:sp>
    </p:spTree>
    <p:extLst>
      <p:ext uri="{BB962C8B-B14F-4D97-AF65-F5344CB8AC3E}">
        <p14:creationId xmlns:p14="http://schemas.microsoft.com/office/powerpoint/2010/main" val="275375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5913438"/>
          </a:xfrm>
          <a:prstGeom prst="rect">
            <a:avLst/>
          </a:prstGeom>
        </p:spPr>
      </p:pic>
      <p:sp>
        <p:nvSpPr>
          <p:cNvPr id="2" name="Titel 1"/>
          <p:cNvSpPr>
            <a:spLocks noGrp="1"/>
          </p:cNvSpPr>
          <p:nvPr>
            <p:ph type="title" hasCustomPrompt="1"/>
          </p:nvPr>
        </p:nvSpPr>
        <p:spPr>
          <a:xfrm>
            <a:off x="3905794" y="2054627"/>
            <a:ext cx="7158758" cy="1372321"/>
          </a:xfrm>
        </p:spPr>
        <p:txBody>
          <a:bodyPr anchor="b" anchorCtr="0"/>
          <a:lstStyle>
            <a:lvl1pPr>
              <a:lnSpc>
                <a:spcPct val="110000"/>
              </a:lnSpc>
              <a:defRPr>
                <a:solidFill>
                  <a:schemeClr val="tx2"/>
                </a:solidFill>
              </a:defRPr>
            </a:lvl1pPr>
          </a:lstStyle>
          <a:p>
            <a:r>
              <a:rPr lang="en-US" dirty="0"/>
              <a:t>Click to edit header</a:t>
            </a:r>
            <a:endParaRPr lang="de-DE" dirty="0"/>
          </a:p>
        </p:txBody>
      </p:sp>
      <p:sp>
        <p:nvSpPr>
          <p:cNvPr id="10" name="Text Placeholder 9"/>
          <p:cNvSpPr>
            <a:spLocks noGrp="1"/>
          </p:cNvSpPr>
          <p:nvPr>
            <p:ph type="body" sz="quarter" idx="14"/>
          </p:nvPr>
        </p:nvSpPr>
        <p:spPr>
          <a:xfrm>
            <a:off x="3905794" y="3430829"/>
            <a:ext cx="7156802" cy="709613"/>
          </a:xfrm>
        </p:spPr>
        <p:txBody>
          <a:bodyPr/>
          <a:lstStyle>
            <a:lvl1pPr marL="0" indent="0">
              <a:lnSpc>
                <a:spcPct val="100000"/>
              </a:lnSpc>
              <a:buNone/>
              <a:defRPr sz="2000">
                <a:solidFill>
                  <a:schemeClr val="tx2"/>
                </a:solidFill>
              </a:defRPr>
            </a:lvl1pPr>
          </a:lstStyle>
          <a:p>
            <a:pPr lvl="0"/>
            <a:r>
              <a:rPr lang="fr-FR" smtClean="0"/>
              <a:t>Modifiez les styles du texte du masque</a:t>
            </a:r>
          </a:p>
        </p:txBody>
      </p:sp>
      <p:sp>
        <p:nvSpPr>
          <p:cNvPr id="8"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22" name="Slide Number Placeholder 5">
            <a:extLst>
              <a:ext uri="{FF2B5EF4-FFF2-40B4-BE49-F238E27FC236}">
                <a16:creationId xmlns="" xmlns:a16="http://schemas.microsoft.com/office/drawing/2014/main" id="{285FAD57-10F1-F843-B631-1BD155B51757}"/>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23" name="Footer Placeholder 7">
            <a:extLst>
              <a:ext uri="{FF2B5EF4-FFF2-40B4-BE49-F238E27FC236}">
                <a16:creationId xmlns="" xmlns:a16="http://schemas.microsoft.com/office/drawing/2014/main" id="{088581E2-0310-494C-B516-A4C0F58F05F8}"/>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Presentation title runs here (go to Header and Footer to edit this text)</a:t>
            </a:r>
            <a:endParaRPr lang="en-GB" noProof="0"/>
          </a:p>
        </p:txBody>
      </p:sp>
      <p:sp>
        <p:nvSpPr>
          <p:cNvPr id="24" name="Date Placeholder 6">
            <a:extLst>
              <a:ext uri="{FF2B5EF4-FFF2-40B4-BE49-F238E27FC236}">
                <a16:creationId xmlns="" xmlns:a16="http://schemas.microsoft.com/office/drawing/2014/main" id="{6836EC2A-71E5-144E-8F19-4B1FE55ED1D0}"/>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de-DE" noProof="0"/>
              <a:t>DD MONTH YEAR</a:t>
            </a:r>
            <a:endParaRPr lang="en-GB" noProof="0"/>
          </a:p>
        </p:txBody>
      </p:sp>
    </p:spTree>
    <p:extLst>
      <p:ext uri="{BB962C8B-B14F-4D97-AF65-F5344CB8AC3E}">
        <p14:creationId xmlns:p14="http://schemas.microsoft.com/office/powerpoint/2010/main" val="2722575084"/>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header</a:t>
            </a:r>
            <a:endParaRPr lang="en-GB" dirty="0"/>
          </a:p>
        </p:txBody>
      </p:sp>
      <p:sp>
        <p:nvSpPr>
          <p:cNvPr id="11" name="Slide Number Placeholder 5">
            <a:extLst>
              <a:ext uri="{FF2B5EF4-FFF2-40B4-BE49-F238E27FC236}">
                <a16:creationId xmlns="" xmlns:a16="http://schemas.microsoft.com/office/drawing/2014/main" id="{91EC9B1F-A460-2E46-9CFD-3EBBD5391730}"/>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12" name="Footer Placeholder 7">
            <a:extLst>
              <a:ext uri="{FF2B5EF4-FFF2-40B4-BE49-F238E27FC236}">
                <a16:creationId xmlns="" xmlns:a16="http://schemas.microsoft.com/office/drawing/2014/main" id="{94D3100C-0124-7640-8EE9-13087CE407DB}"/>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Presentation title runs here (go to Header and Footer to edit this text)</a:t>
            </a:r>
            <a:endParaRPr lang="en-GB" noProof="0"/>
          </a:p>
        </p:txBody>
      </p:sp>
      <p:sp>
        <p:nvSpPr>
          <p:cNvPr id="13" name="Date Placeholder 6">
            <a:extLst>
              <a:ext uri="{FF2B5EF4-FFF2-40B4-BE49-F238E27FC236}">
                <a16:creationId xmlns="" xmlns:a16="http://schemas.microsoft.com/office/drawing/2014/main" id="{886FA287-9FCA-A54B-A53B-475443BE77AE}"/>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de-DE" noProof="0"/>
              <a:t>DD MONTH YEAR</a:t>
            </a:r>
            <a:endParaRPr lang="en-GB" noProof="0"/>
          </a:p>
        </p:txBody>
      </p:sp>
    </p:spTree>
    <p:extLst>
      <p:ext uri="{BB962C8B-B14F-4D97-AF65-F5344CB8AC3E}">
        <p14:creationId xmlns:p14="http://schemas.microsoft.com/office/powerpoint/2010/main" val="2852064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0" name="Slide Number Placeholder 5">
            <a:extLst>
              <a:ext uri="{FF2B5EF4-FFF2-40B4-BE49-F238E27FC236}">
                <a16:creationId xmlns="" xmlns:a16="http://schemas.microsoft.com/office/drawing/2014/main" id="{C93B3C7C-C5E8-AF45-9C58-72C360643BC0}"/>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11" name="Footer Placeholder 7">
            <a:extLst>
              <a:ext uri="{FF2B5EF4-FFF2-40B4-BE49-F238E27FC236}">
                <a16:creationId xmlns="" xmlns:a16="http://schemas.microsoft.com/office/drawing/2014/main" id="{3FEE734F-06D0-154F-BD7D-BE35C6D20520}"/>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dirty="0">
                <a:solidFill>
                  <a:srgbClr val="000000">
                    <a:tint val="75000"/>
                  </a:srgbClr>
                </a:solidFill>
              </a:rPr>
              <a:t>© Copyright Airbus (Specify your Legal Entity YEAR) / Presentation title runs here (go to Header and Footer to edit this text)</a:t>
            </a:r>
            <a:endParaRPr lang="en-GB" noProof="0" dirty="0"/>
          </a:p>
        </p:txBody>
      </p:sp>
      <p:sp>
        <p:nvSpPr>
          <p:cNvPr id="12" name="Date Placeholder 6">
            <a:extLst>
              <a:ext uri="{FF2B5EF4-FFF2-40B4-BE49-F238E27FC236}">
                <a16:creationId xmlns="" xmlns:a16="http://schemas.microsoft.com/office/drawing/2014/main" id="{80E3C4D2-65AD-D245-B956-DF7CBAE05A7B}"/>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de-DE" noProof="0"/>
              <a:t>DD MONTH YEAR</a:t>
            </a:r>
            <a:endParaRPr lang="en-GB" noProof="0"/>
          </a:p>
        </p:txBody>
      </p:sp>
    </p:spTree>
    <p:extLst>
      <p:ext uri="{BB962C8B-B14F-4D97-AF65-F5344CB8AC3E}">
        <p14:creationId xmlns:p14="http://schemas.microsoft.com/office/powerpoint/2010/main" val="1216359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losing slide with copyright/disclaimer">
    <p:bg>
      <p:bgPr>
        <a:solidFill>
          <a:schemeClr val="tx2"/>
        </a:solidFill>
        <a:effectLst/>
      </p:bgPr>
    </p:bg>
    <p:spTree>
      <p:nvGrpSpPr>
        <p:cNvPr id="1" name=""/>
        <p:cNvGrpSpPr/>
        <p:nvPr/>
      </p:nvGrpSpPr>
      <p:grpSpPr>
        <a:xfrm>
          <a:off x="0" y="0"/>
          <a:ext cx="0" cy="0"/>
          <a:chOff x="0" y="0"/>
          <a:chExt cx="0" cy="0"/>
        </a:xfrm>
      </p:grpSpPr>
      <p:grpSp>
        <p:nvGrpSpPr>
          <p:cNvPr id="17" name="Group 14">
            <a:extLst>
              <a:ext uri="{FF2B5EF4-FFF2-40B4-BE49-F238E27FC236}">
                <a16:creationId xmlns="" xmlns:a16="http://schemas.microsoft.com/office/drawing/2014/main" id="{D2DF34B1-403B-DD49-ABE8-2862EF4D2BDB}"/>
              </a:ext>
            </a:extLst>
          </p:cNvPr>
          <p:cNvGrpSpPr>
            <a:grpSpLocks noChangeAspect="1"/>
          </p:cNvGrpSpPr>
          <p:nvPr userDrawn="1"/>
        </p:nvGrpSpPr>
        <p:grpSpPr>
          <a:xfrm>
            <a:off x="10849969" y="6462519"/>
            <a:ext cx="1088956" cy="201600"/>
            <a:chOff x="830300" y="1716088"/>
            <a:chExt cx="10058401" cy="1862137"/>
          </a:xfrm>
          <a:solidFill>
            <a:schemeClr val="bg1"/>
          </a:solidFill>
        </p:grpSpPr>
        <p:sp>
          <p:nvSpPr>
            <p:cNvPr id="18" name="Freeform 5">
              <a:extLst>
                <a:ext uri="{FF2B5EF4-FFF2-40B4-BE49-F238E27FC236}">
                  <a16:creationId xmlns="" xmlns:a16="http://schemas.microsoft.com/office/drawing/2014/main" id="{CBCE55F5-0EC0-F044-B74A-0A9A460E5A1C}"/>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Rectangle 6">
              <a:extLst>
                <a:ext uri="{FF2B5EF4-FFF2-40B4-BE49-F238E27FC236}">
                  <a16:creationId xmlns="" xmlns:a16="http://schemas.microsoft.com/office/drawing/2014/main" id="{6B987F5E-B40B-A84C-A059-FCB55ABAE1ED}"/>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7">
              <a:extLst>
                <a:ext uri="{FF2B5EF4-FFF2-40B4-BE49-F238E27FC236}">
                  <a16:creationId xmlns="" xmlns:a16="http://schemas.microsoft.com/office/drawing/2014/main" id="{E3A8AED8-E168-134D-ABAB-DD4B80C38077}"/>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8">
              <a:extLst>
                <a:ext uri="{FF2B5EF4-FFF2-40B4-BE49-F238E27FC236}">
                  <a16:creationId xmlns="" xmlns:a16="http://schemas.microsoft.com/office/drawing/2014/main" id="{FB9246DD-E9C7-B540-95D3-CA03D9701F66}"/>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9">
              <a:extLst>
                <a:ext uri="{FF2B5EF4-FFF2-40B4-BE49-F238E27FC236}">
                  <a16:creationId xmlns="" xmlns:a16="http://schemas.microsoft.com/office/drawing/2014/main" id="{B9896779-98A7-324C-81F4-798D27DD1599}"/>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0">
              <a:extLst>
                <a:ext uri="{FF2B5EF4-FFF2-40B4-BE49-F238E27FC236}">
                  <a16:creationId xmlns="" xmlns:a16="http://schemas.microsoft.com/office/drawing/2014/main" id="{88603409-2F2E-1B41-89DF-C3C2878F24BB}"/>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4" name="Picture 13" descr="ThankYou_Grid_Portrai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51848"/>
            <a:ext cx="12193200" cy="4672454"/>
          </a:xfrm>
          <a:prstGeom prst="rect">
            <a:avLst/>
          </a:prstGeom>
        </p:spPr>
      </p:pic>
      <p:sp>
        <p:nvSpPr>
          <p:cNvPr id="10" name="Text Placeholder 9"/>
          <p:cNvSpPr>
            <a:spLocks noGrp="1"/>
          </p:cNvSpPr>
          <p:nvPr>
            <p:ph type="body" sz="quarter" idx="14" hasCustomPrompt="1"/>
          </p:nvPr>
        </p:nvSpPr>
        <p:spPr>
          <a:xfrm>
            <a:off x="3886247" y="2966527"/>
            <a:ext cx="6507180" cy="455920"/>
          </a:xfrm>
        </p:spPr>
        <p:txBody>
          <a:bodyPr/>
          <a:lstStyle>
            <a:lvl1pPr marL="0" indent="0">
              <a:lnSpc>
                <a:spcPct val="100000"/>
              </a:lnSpc>
              <a:buNone/>
              <a:defRPr sz="2500">
                <a:solidFill>
                  <a:schemeClr val="bg1"/>
                </a:solidFill>
              </a:defRPr>
            </a:lvl1pPr>
          </a:lstStyle>
          <a:p>
            <a:pPr lvl="0"/>
            <a:r>
              <a:rPr lang="en-GB" noProof="0"/>
              <a:t>Click to edit header</a:t>
            </a:r>
          </a:p>
        </p:txBody>
      </p:sp>
      <p:grpSp>
        <p:nvGrpSpPr>
          <p:cNvPr id="13" name="Group 12"/>
          <p:cNvGrpSpPr/>
          <p:nvPr/>
        </p:nvGrpSpPr>
        <p:grpSpPr bwMode="black">
          <a:xfrm>
            <a:off x="0" y="2746980"/>
            <a:ext cx="12193200" cy="61997"/>
            <a:chOff x="0" y="3606831"/>
            <a:chExt cx="12193200" cy="61997"/>
          </a:xfrm>
        </p:grpSpPr>
        <p:sp>
          <p:nvSpPr>
            <p:cNvPr id="11" name="Rectangle 16"/>
            <p:cNvSpPr>
              <a:spLocks noChangeArrowheads="1"/>
            </p:cNvSpPr>
            <p:nvPr/>
          </p:nvSpPr>
          <p:spPr bwMode="black">
            <a:xfrm>
              <a:off x="0" y="3606831"/>
              <a:ext cx="12193200" cy="2097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solidFill>
                  <a:srgbClr val="000000"/>
                </a:solidFill>
              </a:endParaRPr>
            </a:p>
          </p:txBody>
        </p:sp>
        <p:sp>
          <p:nvSpPr>
            <p:cNvPr id="12" name="Rectangle 17"/>
            <p:cNvSpPr>
              <a:spLocks noChangeArrowheads="1"/>
            </p:cNvSpPr>
            <p:nvPr/>
          </p:nvSpPr>
          <p:spPr bwMode="black">
            <a:xfrm>
              <a:off x="3886247" y="3606831"/>
              <a:ext cx="8305753" cy="61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solidFill>
                  <a:srgbClr val="000000"/>
                </a:solidFill>
              </a:endParaRPr>
            </a:p>
          </p:txBody>
        </p:sp>
      </p:grpSp>
      <p:sp>
        <p:nvSpPr>
          <p:cNvPr id="16" name="Text Placeholder 15"/>
          <p:cNvSpPr>
            <a:spLocks noGrp="1"/>
          </p:cNvSpPr>
          <p:nvPr>
            <p:ph type="body" sz="quarter" idx="15" hasCustomPrompt="1"/>
          </p:nvPr>
        </p:nvSpPr>
        <p:spPr>
          <a:xfrm>
            <a:off x="3886246" y="3688108"/>
            <a:ext cx="6362985" cy="902940"/>
          </a:xfrm>
        </p:spPr>
        <p:txBody>
          <a:bodyPr anchor="t" anchorCtr="0"/>
          <a:lstStyle>
            <a:lvl1pPr marL="0" indent="0">
              <a:buNone/>
              <a:defRPr sz="800">
                <a:solidFill>
                  <a:schemeClr val="bg1"/>
                </a:solidFill>
              </a:defRPr>
            </a:lvl1pPr>
          </a:lstStyle>
          <a:p>
            <a:pPr fontAlgn="base">
              <a:lnSpc>
                <a:spcPct val="115000"/>
              </a:lnSpc>
              <a:spcBef>
                <a:spcPct val="0"/>
              </a:spcBef>
              <a:spcAft>
                <a:spcPct val="0"/>
              </a:spcAft>
              <a:defRPr/>
            </a:pPr>
            <a:r>
              <a:rPr lang="en-GB" noProof="0">
                <a:latin typeface="Arial" pitchFamily="34" charset="0"/>
                <a:cs typeface="Arial" pitchFamily="34" charset="0"/>
              </a:rPr>
              <a:t>Confidential and proprietary document.</a:t>
            </a:r>
          </a:p>
          <a:p>
            <a:pPr fontAlgn="base">
              <a:lnSpc>
                <a:spcPct val="115000"/>
              </a:lnSpc>
              <a:spcBef>
                <a:spcPct val="0"/>
              </a:spcBef>
              <a:spcAft>
                <a:spcPct val="0"/>
              </a:spcAft>
              <a:defRPr/>
            </a:pPr>
            <a:r>
              <a:rPr lang="en-GB" noProof="0">
                <a:latin typeface="Arial" pitchFamily="34" charset="0"/>
                <a:cs typeface="Arial" pitchFamily="34" charset="0"/>
              </a:rPr>
              <a:t>This document and all information contained herein is the sole property of </a:t>
            </a:r>
            <a:r>
              <a:rPr lang="en-GB" altLang="de-DE" noProof="0"/>
              <a:t>Airbus</a:t>
            </a:r>
            <a:r>
              <a:rPr lang="en-GB" noProof="0">
                <a:latin typeface="Arial" pitchFamily="34" charset="0"/>
                <a:cs typeface="Arial" pitchFamily="34" charset="0"/>
              </a:rPr>
              <a:t>. No intellectual property rights are granted by the delivery of this document or the disclosure of its content. This document shall not be reproduced or disclosed to a third party without the expressed written consent of Airbus. This document and its content shall not be used for any purpose other than that for which it is supplied.</a:t>
            </a:r>
          </a:p>
          <a:p>
            <a:pPr fontAlgn="base">
              <a:lnSpc>
                <a:spcPct val="115000"/>
              </a:lnSpc>
              <a:spcBef>
                <a:spcPct val="0"/>
              </a:spcBef>
              <a:spcAft>
                <a:spcPct val="0"/>
              </a:spcAft>
              <a:defRPr/>
            </a:pPr>
            <a:r>
              <a:rPr lang="en-GB" noProof="0">
                <a:latin typeface="Arial" pitchFamily="34" charset="0"/>
                <a:cs typeface="Arial" pitchFamily="34" charset="0"/>
              </a:rPr>
              <a:t>Airbus, it’s logo and product names are registered trademarks.</a:t>
            </a:r>
            <a:endParaRPr lang="en-GB" noProof="0"/>
          </a:p>
        </p:txBody>
      </p:sp>
      <p:sp>
        <p:nvSpPr>
          <p:cNvPr id="23" name="Footer Placeholder 7">
            <a:extLst>
              <a:ext uri="{FF2B5EF4-FFF2-40B4-BE49-F238E27FC236}">
                <a16:creationId xmlns="" xmlns:a16="http://schemas.microsoft.com/office/drawing/2014/main" id="{B578D7B8-8CD0-114A-B062-7EDDCBBD40F8}"/>
              </a:ext>
            </a:extLst>
          </p:cNvPr>
          <p:cNvSpPr>
            <a:spLocks noGrp="1"/>
          </p:cNvSpPr>
          <p:nvPr>
            <p:ph type="ftr" sz="quarter" idx="3"/>
          </p:nvPr>
        </p:nvSpPr>
        <p:spPr>
          <a:xfrm>
            <a:off x="3886246" y="3479728"/>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bg1"/>
                </a:solidFill>
                <a:latin typeface="+mn-lt"/>
                <a:ea typeface="+mn-ea"/>
                <a:cs typeface="+mn-cs"/>
              </a:defRPr>
            </a:lvl1pPr>
          </a:lstStyle>
          <a:p>
            <a:r>
              <a:rPr lang="en-GB" noProof="0" dirty="0"/>
              <a:t>© Copyright Airbus (Specify your Legal Entity YEAR) / Presentation title runs here (go to Header and Footer to edit this text)</a:t>
            </a:r>
          </a:p>
        </p:txBody>
      </p:sp>
      <p:pic>
        <p:nvPicPr>
          <p:cNvPr id="24" name="Grafik 17">
            <a:extLst>
              <a:ext uri="{FF2B5EF4-FFF2-40B4-BE49-F238E27FC236}">
                <a16:creationId xmlns="" xmlns:a16="http://schemas.microsoft.com/office/drawing/2014/main" id="{25A9C8E2-0BC3-1840-ABC1-BA9ECFC7942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p:blipFill>
        <p:spPr>
          <a:xfrm>
            <a:off x="9270611" y="6452468"/>
            <a:ext cx="1117990" cy="223198"/>
          </a:xfrm>
          <a:prstGeom prst="rect">
            <a:avLst/>
          </a:prstGeom>
        </p:spPr>
      </p:pic>
    </p:spTree>
    <p:extLst>
      <p:ext uri="{BB962C8B-B14F-4D97-AF65-F5344CB8AC3E}">
        <p14:creationId xmlns:p14="http://schemas.microsoft.com/office/powerpoint/2010/main" val="1394860404"/>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alt customisab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4"/>
          <p:cNvSpPr>
            <a:spLocks noChangeArrowheads="1"/>
          </p:cNvSpPr>
          <p:nvPr/>
        </p:nvSpPr>
        <p:spPr bwMode="gray">
          <a:xfrm>
            <a:off x="0" y="3625065"/>
            <a:ext cx="12192000" cy="323295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grpSp>
        <p:nvGrpSpPr>
          <p:cNvPr id="20" name="Group 15"/>
          <p:cNvGrpSpPr>
            <a:grpSpLocks/>
          </p:cNvGrpSpPr>
          <p:nvPr/>
        </p:nvGrpSpPr>
        <p:grpSpPr bwMode="white">
          <a:xfrm>
            <a:off x="5430" y="3606831"/>
            <a:ext cx="12192000" cy="61997"/>
            <a:chOff x="3" y="1195"/>
            <a:chExt cx="6736" cy="68"/>
          </a:xfrm>
        </p:grpSpPr>
        <p:sp>
          <p:nvSpPr>
            <p:cNvPr id="21" name="Rectangle 16"/>
            <p:cNvSpPr>
              <a:spLocks noChangeArrowheads="1"/>
            </p:cNvSpPr>
            <p:nvPr/>
          </p:nvSpPr>
          <p:spPr bwMode="white">
            <a:xfrm>
              <a:off x="3" y="119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sp>
          <p:nvSpPr>
            <p:cNvPr id="22" name="Rectangle 17"/>
            <p:cNvSpPr>
              <a:spLocks noChangeArrowheads="1"/>
            </p:cNvSpPr>
            <p:nvPr/>
          </p:nvSpPr>
          <p:spPr bwMode="white">
            <a:xfrm>
              <a:off x="1829" y="119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grpSp>
      <p:sp>
        <p:nvSpPr>
          <p:cNvPr id="24" name="Rectangle 3">
            <a:extLst>
              <a:ext uri="{FF2B5EF4-FFF2-40B4-BE49-F238E27FC236}">
                <a16:creationId xmlns="" xmlns:a16="http://schemas.microsoft.com/office/drawing/2014/main" id="{930D20B0-C8A2-544A-9EEF-12CEA4933C01}"/>
              </a:ext>
            </a:extLst>
          </p:cNvPr>
          <p:cNvSpPr>
            <a:spLocks noGrp="1" noChangeArrowheads="1"/>
          </p:cNvSpPr>
          <p:nvPr>
            <p:ph type="ctrTitle" hasCustomPrompt="1"/>
          </p:nvPr>
        </p:nvSpPr>
        <p:spPr bwMode="white">
          <a:xfrm>
            <a:off x="3305016" y="4048064"/>
            <a:ext cx="6031344" cy="871200"/>
          </a:xfrm>
        </p:spPr>
        <p:txBody>
          <a:bodyPr anchor="b" anchorCtr="0"/>
          <a:lstStyle>
            <a:lvl1pPr>
              <a:lnSpc>
                <a:spcPct val="105000"/>
              </a:lnSpc>
              <a:defRPr sz="3000">
                <a:solidFill>
                  <a:schemeClr val="bg1"/>
                </a:solidFill>
              </a:defRPr>
            </a:lvl1pPr>
          </a:lstStyle>
          <a:p>
            <a:pPr lvl="0"/>
            <a:r>
              <a:rPr lang="en-US" altLang="de-DE" noProof="0" dirty="0"/>
              <a:t>Click to edit header</a:t>
            </a:r>
            <a:endParaRPr lang="de-DE" altLang="de-DE" noProof="0" dirty="0"/>
          </a:p>
        </p:txBody>
      </p:sp>
      <p:sp>
        <p:nvSpPr>
          <p:cNvPr id="25" name="Rectangle 4">
            <a:extLst>
              <a:ext uri="{FF2B5EF4-FFF2-40B4-BE49-F238E27FC236}">
                <a16:creationId xmlns="" xmlns:a16="http://schemas.microsoft.com/office/drawing/2014/main" id="{57E62BC9-890A-5241-8993-93737891C2A8}"/>
              </a:ext>
            </a:extLst>
          </p:cNvPr>
          <p:cNvSpPr>
            <a:spLocks noGrp="1" noChangeArrowheads="1"/>
          </p:cNvSpPr>
          <p:nvPr>
            <p:ph type="subTitle" idx="1"/>
          </p:nvPr>
        </p:nvSpPr>
        <p:spPr bwMode="white">
          <a:xfrm>
            <a:off x="3305016" y="4982727"/>
            <a:ext cx="6031344" cy="678521"/>
          </a:xfrm>
        </p:spPr>
        <p:txBody>
          <a:bodyPr anchor="t"/>
          <a:lstStyle>
            <a:lvl1pPr marL="0" indent="0">
              <a:lnSpc>
                <a:spcPct val="100000"/>
              </a:lnSpc>
              <a:buNone/>
              <a:defRPr sz="2000">
                <a:solidFill>
                  <a:schemeClr val="bg1"/>
                </a:solidFill>
              </a:defRPr>
            </a:lvl1pPr>
          </a:lstStyle>
          <a:p>
            <a:pPr lvl="0"/>
            <a:r>
              <a:rPr lang="fr-FR" altLang="de-DE" noProof="0" smtClean="0"/>
              <a:t>Modifiez le style des sous-titres du masque</a:t>
            </a:r>
            <a:endParaRPr lang="de-DE" altLang="de-DE" noProof="0" dirty="0"/>
          </a:p>
        </p:txBody>
      </p:sp>
      <p:sp>
        <p:nvSpPr>
          <p:cNvPr id="26" name="Text Placeholder 2">
            <a:extLst>
              <a:ext uri="{FF2B5EF4-FFF2-40B4-BE49-F238E27FC236}">
                <a16:creationId xmlns="" xmlns:a16="http://schemas.microsoft.com/office/drawing/2014/main" id="{9E24318F-4E0C-3149-8F09-9129AA15B284}"/>
              </a:ext>
            </a:extLst>
          </p:cNvPr>
          <p:cNvSpPr>
            <a:spLocks noGrp="1"/>
          </p:cNvSpPr>
          <p:nvPr>
            <p:ph type="body" sz="quarter" idx="10"/>
          </p:nvPr>
        </p:nvSpPr>
        <p:spPr bwMode="white">
          <a:xfrm>
            <a:off x="3305016" y="6048000"/>
            <a:ext cx="5139060" cy="621360"/>
          </a:xfrm>
        </p:spPr>
        <p:txBody>
          <a:bodyPr/>
          <a:lstStyle>
            <a:lvl1pPr marL="0" indent="0">
              <a:buNone/>
              <a:defRPr sz="1300">
                <a:solidFill>
                  <a:schemeClr val="bg1"/>
                </a:solidFill>
              </a:defRPr>
            </a:lvl1pPr>
          </a:lstStyle>
          <a:p>
            <a:pPr lvl="0"/>
            <a:r>
              <a:rPr lang="fr-FR" smtClean="0"/>
              <a:t>Modifiez les styles du texte du masque</a:t>
            </a:r>
          </a:p>
        </p:txBody>
      </p:sp>
      <p:grpSp>
        <p:nvGrpSpPr>
          <p:cNvPr id="27" name="Group 14">
            <a:extLst>
              <a:ext uri="{FF2B5EF4-FFF2-40B4-BE49-F238E27FC236}">
                <a16:creationId xmlns="" xmlns:a16="http://schemas.microsoft.com/office/drawing/2014/main" id="{FF6D393D-58BE-8D49-84CB-A27BC48DA8BA}"/>
              </a:ext>
            </a:extLst>
          </p:cNvPr>
          <p:cNvGrpSpPr>
            <a:grpSpLocks noChangeAspect="1"/>
          </p:cNvGrpSpPr>
          <p:nvPr userDrawn="1"/>
        </p:nvGrpSpPr>
        <p:grpSpPr>
          <a:xfrm>
            <a:off x="10614576" y="6254454"/>
            <a:ext cx="1332000" cy="246595"/>
            <a:chOff x="830300" y="1716088"/>
            <a:chExt cx="10058401" cy="1862137"/>
          </a:xfrm>
          <a:solidFill>
            <a:schemeClr val="bg1"/>
          </a:solidFill>
        </p:grpSpPr>
        <p:sp>
          <p:nvSpPr>
            <p:cNvPr id="28" name="Freeform 5">
              <a:extLst>
                <a:ext uri="{FF2B5EF4-FFF2-40B4-BE49-F238E27FC236}">
                  <a16:creationId xmlns="" xmlns:a16="http://schemas.microsoft.com/office/drawing/2014/main" id="{8F896E3D-4DF5-C240-AFFF-F2A8171C9493}"/>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Rectangle 6">
              <a:extLst>
                <a:ext uri="{FF2B5EF4-FFF2-40B4-BE49-F238E27FC236}">
                  <a16:creationId xmlns="" xmlns:a16="http://schemas.microsoft.com/office/drawing/2014/main" id="{BB25C39D-B760-E749-9F68-A3C04C62206E}"/>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7">
              <a:extLst>
                <a:ext uri="{FF2B5EF4-FFF2-40B4-BE49-F238E27FC236}">
                  <a16:creationId xmlns="" xmlns:a16="http://schemas.microsoft.com/office/drawing/2014/main" id="{B3B3C5AC-4063-BE45-AA03-EB9345F9A377}"/>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8">
              <a:extLst>
                <a:ext uri="{FF2B5EF4-FFF2-40B4-BE49-F238E27FC236}">
                  <a16:creationId xmlns="" xmlns:a16="http://schemas.microsoft.com/office/drawing/2014/main" id="{4E34D34D-57CD-CD48-A1D5-D27F5DAB2E40}"/>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9">
              <a:extLst>
                <a:ext uri="{FF2B5EF4-FFF2-40B4-BE49-F238E27FC236}">
                  <a16:creationId xmlns="" xmlns:a16="http://schemas.microsoft.com/office/drawing/2014/main" id="{4A2CC7EF-056C-1846-9F53-E4DF46BEBA42}"/>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0">
              <a:extLst>
                <a:ext uri="{FF2B5EF4-FFF2-40B4-BE49-F238E27FC236}">
                  <a16:creationId xmlns="" xmlns:a16="http://schemas.microsoft.com/office/drawing/2014/main" id="{32DA9524-9F50-984F-AD6F-128F618E7CAD}"/>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34" name="Grafik 33">
            <a:extLst>
              <a:ext uri="{FF2B5EF4-FFF2-40B4-BE49-F238E27FC236}">
                <a16:creationId xmlns="" xmlns:a16="http://schemas.microsoft.com/office/drawing/2014/main" id="{047FDFDC-D657-0647-8ADC-1B1C0809C15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p:blipFill>
        <p:spPr>
          <a:xfrm>
            <a:off x="8689500" y="6229151"/>
            <a:ext cx="1335600" cy="266643"/>
          </a:xfrm>
          <a:prstGeom prst="rect">
            <a:avLst/>
          </a:prstGeom>
        </p:spPr>
      </p:pic>
    </p:spTree>
    <p:extLst>
      <p:ext uri="{BB962C8B-B14F-4D97-AF65-F5344CB8AC3E}">
        <p14:creationId xmlns:p14="http://schemas.microsoft.com/office/powerpoint/2010/main" val="41349795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Alternate">
    <p:bg>
      <p:bgPr>
        <a:solidFill>
          <a:schemeClr val="bg1"/>
        </a:solidFill>
        <a:effectLst/>
      </p:bgPr>
    </p:bg>
    <p:spTree>
      <p:nvGrpSpPr>
        <p:cNvPr id="1" name=""/>
        <p:cNvGrpSpPr/>
        <p:nvPr/>
      </p:nvGrpSpPr>
      <p:grpSpPr>
        <a:xfrm>
          <a:off x="0" y="0"/>
          <a:ext cx="0" cy="0"/>
          <a:chOff x="0" y="0"/>
          <a:chExt cx="0" cy="0"/>
        </a:xfrm>
      </p:grpSpPr>
      <p:sp>
        <p:nvSpPr>
          <p:cNvPr id="19" name="Rectangle 4"/>
          <p:cNvSpPr>
            <a:spLocks noChangeArrowheads="1"/>
          </p:cNvSpPr>
          <p:nvPr/>
        </p:nvSpPr>
        <p:spPr bwMode="auto">
          <a:xfrm>
            <a:off x="0" y="3625065"/>
            <a:ext cx="12192000" cy="323295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grpSp>
        <p:nvGrpSpPr>
          <p:cNvPr id="20" name="Group 15"/>
          <p:cNvGrpSpPr>
            <a:grpSpLocks/>
          </p:cNvGrpSpPr>
          <p:nvPr/>
        </p:nvGrpSpPr>
        <p:grpSpPr bwMode="white">
          <a:xfrm>
            <a:off x="5430" y="3606831"/>
            <a:ext cx="12192000" cy="61997"/>
            <a:chOff x="3" y="1195"/>
            <a:chExt cx="6736" cy="68"/>
          </a:xfrm>
        </p:grpSpPr>
        <p:sp>
          <p:nvSpPr>
            <p:cNvPr id="21" name="Rectangle 16"/>
            <p:cNvSpPr>
              <a:spLocks noChangeArrowheads="1"/>
            </p:cNvSpPr>
            <p:nvPr/>
          </p:nvSpPr>
          <p:spPr bwMode="white">
            <a:xfrm>
              <a:off x="3" y="119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sp>
          <p:nvSpPr>
            <p:cNvPr id="22" name="Rectangle 17"/>
            <p:cNvSpPr>
              <a:spLocks noChangeArrowheads="1"/>
            </p:cNvSpPr>
            <p:nvPr/>
          </p:nvSpPr>
          <p:spPr bwMode="white">
            <a:xfrm>
              <a:off x="1829" y="119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grpSp>
      <p:sp>
        <p:nvSpPr>
          <p:cNvPr id="23555" name="Rectangle 3"/>
          <p:cNvSpPr>
            <a:spLocks noGrp="1" noChangeArrowheads="1"/>
          </p:cNvSpPr>
          <p:nvPr userDrawn="1">
            <p:ph type="ctrTitle" hasCustomPrompt="1"/>
          </p:nvPr>
        </p:nvSpPr>
        <p:spPr bwMode="white">
          <a:xfrm>
            <a:off x="3305016" y="4048064"/>
            <a:ext cx="6031344" cy="871200"/>
          </a:xfrm>
        </p:spPr>
        <p:txBody>
          <a:bodyPr anchor="b" anchorCtr="0"/>
          <a:lstStyle>
            <a:lvl1pPr>
              <a:lnSpc>
                <a:spcPct val="105000"/>
              </a:lnSpc>
              <a:defRPr sz="3000">
                <a:solidFill>
                  <a:schemeClr val="bg1"/>
                </a:solidFill>
              </a:defRPr>
            </a:lvl1pPr>
          </a:lstStyle>
          <a:p>
            <a:pPr lvl="0"/>
            <a:r>
              <a:rPr lang="en-GB" altLang="de-DE" noProof="0"/>
              <a:t>Click to edit header</a:t>
            </a:r>
          </a:p>
        </p:txBody>
      </p:sp>
      <p:sp>
        <p:nvSpPr>
          <p:cNvPr id="23556" name="Rectangle 4"/>
          <p:cNvSpPr>
            <a:spLocks noGrp="1" noChangeArrowheads="1"/>
          </p:cNvSpPr>
          <p:nvPr userDrawn="1">
            <p:ph type="subTitle" idx="1"/>
          </p:nvPr>
        </p:nvSpPr>
        <p:spPr bwMode="white">
          <a:xfrm>
            <a:off x="3305016" y="4982727"/>
            <a:ext cx="6031344" cy="678521"/>
          </a:xfrm>
        </p:spPr>
        <p:txBody>
          <a:bodyPr anchor="t"/>
          <a:lstStyle>
            <a:lvl1pPr marL="0" indent="0">
              <a:lnSpc>
                <a:spcPct val="100000"/>
              </a:lnSpc>
              <a:buNone/>
              <a:defRPr sz="2000">
                <a:solidFill>
                  <a:schemeClr val="bg1"/>
                </a:solidFill>
              </a:defRPr>
            </a:lvl1pPr>
          </a:lstStyle>
          <a:p>
            <a:pPr lvl="0"/>
            <a:r>
              <a:rPr lang="fr-FR" altLang="de-DE" noProof="0" smtClean="0"/>
              <a:t>Modifiez le style des sous-titres du masque</a:t>
            </a:r>
            <a:endParaRPr lang="en-GB" altLang="de-DE" noProof="0"/>
          </a:p>
        </p:txBody>
      </p:sp>
      <p:sp>
        <p:nvSpPr>
          <p:cNvPr id="3" name="Text Placeholder 2"/>
          <p:cNvSpPr>
            <a:spLocks noGrp="1"/>
          </p:cNvSpPr>
          <p:nvPr userDrawn="1">
            <p:ph type="body" sz="quarter" idx="10"/>
          </p:nvPr>
        </p:nvSpPr>
        <p:spPr bwMode="white">
          <a:xfrm>
            <a:off x="3305016" y="6048000"/>
            <a:ext cx="5139060" cy="621360"/>
          </a:xfrm>
        </p:spPr>
        <p:txBody>
          <a:bodyPr/>
          <a:lstStyle>
            <a:lvl1pPr marL="0" indent="0">
              <a:buNone/>
              <a:defRPr sz="1300">
                <a:solidFill>
                  <a:schemeClr val="bg1"/>
                </a:solidFill>
              </a:defRPr>
            </a:lvl1pPr>
          </a:lstStyle>
          <a:p>
            <a:pPr lvl="0"/>
            <a:r>
              <a:rPr lang="fr-FR" noProof="0" smtClean="0"/>
              <a:t>Modifiez les styles du texte du masque</a:t>
            </a:r>
          </a:p>
        </p:txBody>
      </p:sp>
      <p:sp>
        <p:nvSpPr>
          <p:cNvPr id="12" name="Picture Placeholder 3"/>
          <p:cNvSpPr>
            <a:spLocks noGrp="1"/>
          </p:cNvSpPr>
          <p:nvPr userDrawn="1">
            <p:ph type="pic" sz="quarter" idx="11" hasCustomPrompt="1"/>
          </p:nvPr>
        </p:nvSpPr>
        <p:spPr>
          <a:xfrm>
            <a:off x="0" y="0"/>
            <a:ext cx="12192000" cy="3606831"/>
          </a:xfrm>
          <a:solidFill>
            <a:schemeClr val="bg1">
              <a:lumMod val="75000"/>
            </a:schemeClr>
          </a:solidFill>
          <a:ln>
            <a:noFill/>
          </a:ln>
        </p:spPr>
        <p:txBody>
          <a:bodyPr/>
          <a:lstStyle>
            <a:lvl1pPr marL="0" indent="0" algn="ctr">
              <a:buNone/>
              <a:defRPr/>
            </a:lvl1pPr>
          </a:lstStyle>
          <a:p>
            <a:r>
              <a:rPr lang="en-GB" noProof="0" dirty="0"/>
              <a:t>Click to insert picture</a:t>
            </a:r>
          </a:p>
        </p:txBody>
      </p:sp>
      <p:grpSp>
        <p:nvGrpSpPr>
          <p:cNvPr id="13" name="Group 14">
            <a:extLst>
              <a:ext uri="{FF2B5EF4-FFF2-40B4-BE49-F238E27FC236}">
                <a16:creationId xmlns="" xmlns:a16="http://schemas.microsoft.com/office/drawing/2014/main" id="{DE13691D-3A6A-D944-BFC6-E08E42EF2E90}"/>
              </a:ext>
            </a:extLst>
          </p:cNvPr>
          <p:cNvGrpSpPr>
            <a:grpSpLocks noChangeAspect="1"/>
          </p:cNvGrpSpPr>
          <p:nvPr userDrawn="1"/>
        </p:nvGrpSpPr>
        <p:grpSpPr>
          <a:xfrm>
            <a:off x="10614576" y="6254454"/>
            <a:ext cx="1332000" cy="246595"/>
            <a:chOff x="830300" y="1716088"/>
            <a:chExt cx="10058401" cy="1862137"/>
          </a:xfrm>
          <a:solidFill>
            <a:schemeClr val="bg1"/>
          </a:solidFill>
        </p:grpSpPr>
        <p:sp>
          <p:nvSpPr>
            <p:cNvPr id="14" name="Freeform 5">
              <a:extLst>
                <a:ext uri="{FF2B5EF4-FFF2-40B4-BE49-F238E27FC236}">
                  <a16:creationId xmlns="" xmlns:a16="http://schemas.microsoft.com/office/drawing/2014/main" id="{ED6B51D1-E375-874E-B350-41AD61CAB578}"/>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5" name="Rectangle 6">
              <a:extLst>
                <a:ext uri="{FF2B5EF4-FFF2-40B4-BE49-F238E27FC236}">
                  <a16:creationId xmlns="" xmlns:a16="http://schemas.microsoft.com/office/drawing/2014/main" id="{142E35EF-08DD-E641-ADE0-58C7FA3C7044}"/>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6" name="Freeform 7">
              <a:extLst>
                <a:ext uri="{FF2B5EF4-FFF2-40B4-BE49-F238E27FC236}">
                  <a16:creationId xmlns="" xmlns:a16="http://schemas.microsoft.com/office/drawing/2014/main" id="{A64DF653-0969-4347-8B10-F1F107C3E3EB}"/>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7" name="Freeform 8">
              <a:extLst>
                <a:ext uri="{FF2B5EF4-FFF2-40B4-BE49-F238E27FC236}">
                  <a16:creationId xmlns="" xmlns:a16="http://schemas.microsoft.com/office/drawing/2014/main" id="{995EFEC0-2468-EA45-A0DA-EB5AACB46387}"/>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8" name="Freeform 9">
              <a:extLst>
                <a:ext uri="{FF2B5EF4-FFF2-40B4-BE49-F238E27FC236}">
                  <a16:creationId xmlns="" xmlns:a16="http://schemas.microsoft.com/office/drawing/2014/main" id="{DDCE53A7-7CD0-664F-94FE-B8380A1A9295}"/>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3" name="Freeform 10">
              <a:extLst>
                <a:ext uri="{FF2B5EF4-FFF2-40B4-BE49-F238E27FC236}">
                  <a16:creationId xmlns="" xmlns:a16="http://schemas.microsoft.com/office/drawing/2014/main" id="{2DCD2ED8-1C1D-AE47-A42E-D8E09859765C}"/>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pic>
        <p:nvPicPr>
          <p:cNvPr id="24" name="Grafik 23">
            <a:extLst>
              <a:ext uri="{FF2B5EF4-FFF2-40B4-BE49-F238E27FC236}">
                <a16:creationId xmlns="" xmlns:a16="http://schemas.microsoft.com/office/drawing/2014/main" id="{3AFE1106-9441-7D4E-A370-AB1DF34F12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8689500" y="6229151"/>
            <a:ext cx="1335600" cy="266643"/>
          </a:xfrm>
          <a:prstGeom prst="rect">
            <a:avLst/>
          </a:prstGeom>
        </p:spPr>
      </p:pic>
    </p:spTree>
    <p:extLst>
      <p:ext uri="{BB962C8B-B14F-4D97-AF65-F5344CB8AC3E}">
        <p14:creationId xmlns:p14="http://schemas.microsoft.com/office/powerpoint/2010/main" val="3965130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and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dirty="0"/>
              <a:t>Click to edit header</a:t>
            </a:r>
            <a:endParaRPr lang="de-DE" dirty="0"/>
          </a:p>
        </p:txBody>
      </p:sp>
      <p:sp>
        <p:nvSpPr>
          <p:cNvPr id="3" name="Inhaltsplatzhalter 2"/>
          <p:cNvSpPr>
            <a:spLocks noGrp="1"/>
          </p:cNvSpPr>
          <p:nvPr>
            <p:ph idx="1" hasCustomPrompt="1"/>
          </p:nvPr>
        </p:nvSpPr>
        <p:spPr>
          <a:xfrm>
            <a:off x="478800" y="1565944"/>
            <a:ext cx="112320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2" name="Slide Number Placeholder 5">
            <a:extLst>
              <a:ext uri="{FF2B5EF4-FFF2-40B4-BE49-F238E27FC236}">
                <a16:creationId xmlns="" xmlns:a16="http://schemas.microsoft.com/office/drawing/2014/main" id="{981574D9-B014-E54F-8C3D-90A1814E6C77}"/>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23" name="Footer Placeholder 7">
            <a:extLst>
              <a:ext uri="{FF2B5EF4-FFF2-40B4-BE49-F238E27FC236}">
                <a16:creationId xmlns="" xmlns:a16="http://schemas.microsoft.com/office/drawing/2014/main" id="{9DD08B7F-F2FF-214E-B028-0B1D4E2246FF}"/>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a:t>
            </a:r>
            <a:r>
              <a:rPr lang="en-GB" noProof="0"/>
              <a:t>Presentation title runs here (go to Header and Footer to edit this text)</a:t>
            </a:r>
            <a:endParaRPr lang="en-GB" noProof="0" dirty="0"/>
          </a:p>
        </p:txBody>
      </p:sp>
      <p:sp>
        <p:nvSpPr>
          <p:cNvPr id="24" name="Date Placeholder 6">
            <a:extLst>
              <a:ext uri="{FF2B5EF4-FFF2-40B4-BE49-F238E27FC236}">
                <a16:creationId xmlns="" xmlns:a16="http://schemas.microsoft.com/office/drawing/2014/main" id="{47533C64-D06F-164D-971B-651E2BC8708A}"/>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de-DE" noProof="0"/>
              <a:t>DD MONTH YEAR</a:t>
            </a:r>
            <a:endParaRPr lang="en-GB" noProof="0"/>
          </a:p>
        </p:txBody>
      </p:sp>
    </p:spTree>
    <p:extLst>
      <p:ext uri="{BB962C8B-B14F-4D97-AF65-F5344CB8AC3E}">
        <p14:creationId xmlns:p14="http://schemas.microsoft.com/office/powerpoint/2010/main" val="8297033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Header and content_blue">
    <p:bg>
      <p:bgPr>
        <a:solidFill>
          <a:srgbClr val="001F58"/>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a:extLst>
              <a:ext uri="{28A0092B-C50C-407E-A947-70E740481C1C}">
                <a14:useLocalDpi xmlns:a14="http://schemas.microsoft.com/office/drawing/2010/main" val="0"/>
              </a:ext>
            </a:extLst>
          </a:blip>
          <a:srcRect l="27659" t="60167" r="35337" b="12827"/>
          <a:stretch/>
        </p:blipFill>
        <p:spPr>
          <a:xfrm>
            <a:off x="-10703" y="-1"/>
            <a:ext cx="3380435" cy="1380083"/>
          </a:xfrm>
          <a:prstGeom prst="rect">
            <a:avLst/>
          </a:prstGeom>
        </p:spPr>
      </p:pic>
      <p:sp>
        <p:nvSpPr>
          <p:cNvPr id="3" name="Inhaltsplatzhalter 2"/>
          <p:cNvSpPr>
            <a:spLocks noGrp="1"/>
          </p:cNvSpPr>
          <p:nvPr>
            <p:ph idx="1" hasCustomPrompt="1"/>
          </p:nvPr>
        </p:nvSpPr>
        <p:spPr>
          <a:xfrm>
            <a:off x="1744602" y="1565944"/>
            <a:ext cx="996619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2" name="Slide Number Placeholder 5">
            <a:extLst>
              <a:ext uri="{FF2B5EF4-FFF2-40B4-BE49-F238E27FC236}">
                <a16:creationId xmlns="" xmlns:a16="http://schemas.microsoft.com/office/drawing/2014/main" id="{981574D9-B014-E54F-8C3D-90A1814E6C77}"/>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bg1">
                    <a:lumMod val="75000"/>
                  </a:schemeClr>
                </a:solidFill>
              </a:defRPr>
            </a:lvl1pPr>
          </a:lstStyle>
          <a:p>
            <a:fld id="{877C2003-2E6E-4ABC-B270-3E95A87ADF8A}" type="slidenum">
              <a:rPr lang="en-GB" smtClean="0"/>
              <a:pPr/>
              <a:t>‹N°›</a:t>
            </a:fld>
            <a:endParaRPr lang="en-GB"/>
          </a:p>
        </p:txBody>
      </p:sp>
      <p:sp>
        <p:nvSpPr>
          <p:cNvPr id="23" name="Footer Placeholder 7">
            <a:extLst>
              <a:ext uri="{FF2B5EF4-FFF2-40B4-BE49-F238E27FC236}">
                <a16:creationId xmlns="" xmlns:a16="http://schemas.microsoft.com/office/drawing/2014/main" id="{9DD08B7F-F2FF-214E-B028-0B1D4E2246FF}"/>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bg1">
                    <a:lumMod val="75000"/>
                  </a:schemeClr>
                </a:solidFill>
                <a:latin typeface="+mn-lt"/>
                <a:ea typeface="+mn-ea"/>
                <a:cs typeface="+mn-cs"/>
              </a:defRPr>
            </a:lvl1pPr>
          </a:lstStyle>
          <a:p>
            <a:r>
              <a:rPr lang="de-DE"/>
              <a:t>© Copyright Airbus (Specify your Legal Entity YEAR) / Presentation title runs here (go to Header and Footer to edit this text)</a:t>
            </a:r>
            <a:endParaRPr lang="de-DE" dirty="0"/>
          </a:p>
        </p:txBody>
      </p:sp>
      <p:sp>
        <p:nvSpPr>
          <p:cNvPr id="24" name="Date Placeholder 6">
            <a:extLst>
              <a:ext uri="{FF2B5EF4-FFF2-40B4-BE49-F238E27FC236}">
                <a16:creationId xmlns="" xmlns:a16="http://schemas.microsoft.com/office/drawing/2014/main" id="{47533C64-D06F-164D-971B-651E2BC8708A}"/>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bg1">
                    <a:lumMod val="75000"/>
                  </a:schemeClr>
                </a:solidFill>
                <a:latin typeface="+mn-lt"/>
                <a:ea typeface="+mn-ea"/>
                <a:cs typeface="+mn-cs"/>
              </a:defRPr>
            </a:lvl1pPr>
          </a:lstStyle>
          <a:p>
            <a:r>
              <a:rPr lang="de-DE"/>
              <a:t>DD MONTH YEAR</a:t>
            </a:r>
          </a:p>
        </p:txBody>
      </p:sp>
      <p:grpSp>
        <p:nvGrpSpPr>
          <p:cNvPr id="10" name="Group 14">
            <a:extLst>
              <a:ext uri="{FF2B5EF4-FFF2-40B4-BE49-F238E27FC236}">
                <a16:creationId xmlns="" xmlns:a16="http://schemas.microsoft.com/office/drawing/2014/main" id="{2054F851-DFFA-9643-A567-9BDCBAAC9E6B}"/>
              </a:ext>
            </a:extLst>
          </p:cNvPr>
          <p:cNvGrpSpPr>
            <a:grpSpLocks noChangeAspect="1"/>
          </p:cNvGrpSpPr>
          <p:nvPr userDrawn="1"/>
        </p:nvGrpSpPr>
        <p:grpSpPr>
          <a:xfrm>
            <a:off x="10849969" y="6462519"/>
            <a:ext cx="1088956" cy="201600"/>
            <a:chOff x="830300" y="1716088"/>
            <a:chExt cx="10058401" cy="1862137"/>
          </a:xfrm>
          <a:solidFill>
            <a:schemeClr val="bg1"/>
          </a:solidFill>
        </p:grpSpPr>
        <p:sp>
          <p:nvSpPr>
            <p:cNvPr id="11" name="Freeform 5">
              <a:extLst>
                <a:ext uri="{FF2B5EF4-FFF2-40B4-BE49-F238E27FC236}">
                  <a16:creationId xmlns="" xmlns:a16="http://schemas.microsoft.com/office/drawing/2014/main" id="{9013BCDF-7CD3-CD40-8CED-00222FE707CB}"/>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6">
              <a:extLst>
                <a:ext uri="{FF2B5EF4-FFF2-40B4-BE49-F238E27FC236}">
                  <a16:creationId xmlns="" xmlns:a16="http://schemas.microsoft.com/office/drawing/2014/main" id="{88A60BCF-A0AC-D644-A770-E2DE3AD2C96A}"/>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7">
              <a:extLst>
                <a:ext uri="{FF2B5EF4-FFF2-40B4-BE49-F238E27FC236}">
                  <a16:creationId xmlns="" xmlns:a16="http://schemas.microsoft.com/office/drawing/2014/main" id="{D5CACE36-D9E4-4446-9CAC-22DC0E532D0F}"/>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8">
              <a:extLst>
                <a:ext uri="{FF2B5EF4-FFF2-40B4-BE49-F238E27FC236}">
                  <a16:creationId xmlns="" xmlns:a16="http://schemas.microsoft.com/office/drawing/2014/main" id="{2B55A138-1AF6-684D-BFAA-48C69E7D2740}"/>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a:extLst>
                <a:ext uri="{FF2B5EF4-FFF2-40B4-BE49-F238E27FC236}">
                  <a16:creationId xmlns="" xmlns:a16="http://schemas.microsoft.com/office/drawing/2014/main" id="{4138A0A8-B1A7-5C4F-99DC-BA08876AA660}"/>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0">
              <a:extLst>
                <a:ext uri="{FF2B5EF4-FFF2-40B4-BE49-F238E27FC236}">
                  <a16:creationId xmlns="" xmlns:a16="http://schemas.microsoft.com/office/drawing/2014/main" id="{DA4AE78D-497A-2843-9BAD-A6DFED2990FF}"/>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9" name="Grafik 17">
            <a:extLst>
              <a:ext uri="{FF2B5EF4-FFF2-40B4-BE49-F238E27FC236}">
                <a16:creationId xmlns="" xmlns:a16="http://schemas.microsoft.com/office/drawing/2014/main" id="{25A9C8E2-0BC3-1840-ABC1-BA9ECFC7942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p:blipFill>
        <p:spPr>
          <a:xfrm>
            <a:off x="9270611" y="6452468"/>
            <a:ext cx="1117990" cy="223198"/>
          </a:xfrm>
          <a:prstGeom prst="rect">
            <a:avLst/>
          </a:prstGeom>
        </p:spPr>
      </p:pic>
      <p:grpSp>
        <p:nvGrpSpPr>
          <p:cNvPr id="21" name="Group 15"/>
          <p:cNvGrpSpPr>
            <a:grpSpLocks/>
          </p:cNvGrpSpPr>
          <p:nvPr userDrawn="1"/>
        </p:nvGrpSpPr>
        <p:grpSpPr bwMode="white">
          <a:xfrm>
            <a:off x="-10704" y="1377664"/>
            <a:ext cx="3380435" cy="61997"/>
            <a:chOff x="3" y="1195"/>
            <a:chExt cx="1754" cy="68"/>
          </a:xfrm>
        </p:grpSpPr>
        <p:sp>
          <p:nvSpPr>
            <p:cNvPr id="25" name="Rectangle 16"/>
            <p:cNvSpPr>
              <a:spLocks noChangeArrowheads="1"/>
            </p:cNvSpPr>
            <p:nvPr/>
          </p:nvSpPr>
          <p:spPr bwMode="white">
            <a:xfrm>
              <a:off x="3" y="1195"/>
              <a:ext cx="1750"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sp>
          <p:nvSpPr>
            <p:cNvPr id="26" name="Rectangle 17"/>
            <p:cNvSpPr>
              <a:spLocks noChangeArrowheads="1"/>
            </p:cNvSpPr>
            <p:nvPr/>
          </p:nvSpPr>
          <p:spPr bwMode="white">
            <a:xfrm>
              <a:off x="285" y="1195"/>
              <a:ext cx="1472"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grpSp>
      <p:sp>
        <p:nvSpPr>
          <p:cNvPr id="20" name="Rectangle 19"/>
          <p:cNvSpPr/>
          <p:nvPr userDrawn="1"/>
        </p:nvSpPr>
        <p:spPr>
          <a:xfrm>
            <a:off x="2988748" y="0"/>
            <a:ext cx="380985" cy="1452361"/>
          </a:xfrm>
          <a:prstGeom prst="rect">
            <a:avLst/>
          </a:prstGeom>
          <a:gradFill>
            <a:gsLst>
              <a:gs pos="58000">
                <a:srgbClr val="001F58"/>
              </a:gs>
              <a:gs pos="0">
                <a:srgbClr val="001F58">
                  <a:alpha val="0"/>
                </a:srgbClr>
              </a:gs>
              <a:gs pos="100000">
                <a:srgbClr val="001F5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itel 1"/>
          <p:cNvSpPr>
            <a:spLocks noGrp="1"/>
          </p:cNvSpPr>
          <p:nvPr>
            <p:ph type="title" hasCustomPrompt="1"/>
          </p:nvPr>
        </p:nvSpPr>
        <p:spPr>
          <a:xfrm>
            <a:off x="1744602" y="206466"/>
            <a:ext cx="9966197" cy="900000"/>
          </a:xfrm>
        </p:spPr>
        <p:txBody>
          <a:bodyPr/>
          <a:lstStyle>
            <a:lvl1pPr>
              <a:defRPr sz="2800">
                <a:solidFill>
                  <a:schemeClr val="bg1"/>
                </a:solidFill>
              </a:defRPr>
            </a:lvl1pPr>
          </a:lstStyle>
          <a:p>
            <a:r>
              <a:rPr lang="en-US" dirty="0"/>
              <a:t>Click to edit header</a:t>
            </a:r>
            <a:endParaRPr lang="de-DE" dirty="0"/>
          </a:p>
        </p:txBody>
      </p:sp>
    </p:spTree>
    <p:extLst>
      <p:ext uri="{BB962C8B-B14F-4D97-AF65-F5344CB8AC3E}">
        <p14:creationId xmlns:p14="http://schemas.microsoft.com/office/powerpoint/2010/main" val="635696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eader and content_blue">
    <p:bg>
      <p:bgPr>
        <a:solidFill>
          <a:srgbClr val="001F58"/>
        </a:solidFill>
        <a:effectLst/>
      </p:bgPr>
    </p:bg>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1701" t="20965" r="122" b="37160"/>
          <a:stretch/>
        </p:blipFill>
        <p:spPr>
          <a:xfrm>
            <a:off x="1" y="0"/>
            <a:ext cx="3369732" cy="1380083"/>
          </a:xfrm>
          <a:prstGeom prst="rect">
            <a:avLst/>
          </a:prstGeom>
        </p:spPr>
      </p:pic>
      <p:sp>
        <p:nvSpPr>
          <p:cNvPr id="3" name="Inhaltsplatzhalter 2"/>
          <p:cNvSpPr>
            <a:spLocks noGrp="1"/>
          </p:cNvSpPr>
          <p:nvPr>
            <p:ph idx="1" hasCustomPrompt="1"/>
          </p:nvPr>
        </p:nvSpPr>
        <p:spPr>
          <a:xfrm>
            <a:off x="1744602" y="1565944"/>
            <a:ext cx="996619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2" name="Slide Number Placeholder 5">
            <a:extLst>
              <a:ext uri="{FF2B5EF4-FFF2-40B4-BE49-F238E27FC236}">
                <a16:creationId xmlns="" xmlns:a16="http://schemas.microsoft.com/office/drawing/2014/main" id="{981574D9-B014-E54F-8C3D-90A1814E6C77}"/>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bg1">
                    <a:lumMod val="75000"/>
                  </a:schemeClr>
                </a:solidFill>
              </a:defRPr>
            </a:lvl1pPr>
          </a:lstStyle>
          <a:p>
            <a:fld id="{877C2003-2E6E-4ABC-B270-3E95A87ADF8A}" type="slidenum">
              <a:rPr lang="en-GB" smtClean="0"/>
              <a:pPr/>
              <a:t>‹N°›</a:t>
            </a:fld>
            <a:endParaRPr lang="en-GB"/>
          </a:p>
        </p:txBody>
      </p:sp>
      <p:sp>
        <p:nvSpPr>
          <p:cNvPr id="23" name="Footer Placeholder 7">
            <a:extLst>
              <a:ext uri="{FF2B5EF4-FFF2-40B4-BE49-F238E27FC236}">
                <a16:creationId xmlns="" xmlns:a16="http://schemas.microsoft.com/office/drawing/2014/main" id="{9DD08B7F-F2FF-214E-B028-0B1D4E2246FF}"/>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bg1">
                    <a:lumMod val="75000"/>
                  </a:schemeClr>
                </a:solidFill>
                <a:latin typeface="+mn-lt"/>
                <a:ea typeface="+mn-ea"/>
                <a:cs typeface="+mn-cs"/>
              </a:defRPr>
            </a:lvl1pPr>
          </a:lstStyle>
          <a:p>
            <a:r>
              <a:rPr lang="de-DE"/>
              <a:t>© Copyright Airbus (Specify your Legal Entity YEAR) / Presentation title runs here (go to Header and Footer to edit this text)</a:t>
            </a:r>
            <a:endParaRPr lang="de-DE" dirty="0"/>
          </a:p>
        </p:txBody>
      </p:sp>
      <p:sp>
        <p:nvSpPr>
          <p:cNvPr id="24" name="Date Placeholder 6">
            <a:extLst>
              <a:ext uri="{FF2B5EF4-FFF2-40B4-BE49-F238E27FC236}">
                <a16:creationId xmlns="" xmlns:a16="http://schemas.microsoft.com/office/drawing/2014/main" id="{47533C64-D06F-164D-971B-651E2BC8708A}"/>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bg1">
                    <a:lumMod val="75000"/>
                  </a:schemeClr>
                </a:solidFill>
                <a:latin typeface="+mn-lt"/>
                <a:ea typeface="+mn-ea"/>
                <a:cs typeface="+mn-cs"/>
              </a:defRPr>
            </a:lvl1pPr>
          </a:lstStyle>
          <a:p>
            <a:r>
              <a:rPr lang="de-DE"/>
              <a:t>DD MONTH YEAR</a:t>
            </a:r>
          </a:p>
        </p:txBody>
      </p:sp>
      <p:grpSp>
        <p:nvGrpSpPr>
          <p:cNvPr id="10" name="Group 14">
            <a:extLst>
              <a:ext uri="{FF2B5EF4-FFF2-40B4-BE49-F238E27FC236}">
                <a16:creationId xmlns="" xmlns:a16="http://schemas.microsoft.com/office/drawing/2014/main" id="{2054F851-DFFA-9643-A567-9BDCBAAC9E6B}"/>
              </a:ext>
            </a:extLst>
          </p:cNvPr>
          <p:cNvGrpSpPr>
            <a:grpSpLocks noChangeAspect="1"/>
          </p:cNvGrpSpPr>
          <p:nvPr userDrawn="1"/>
        </p:nvGrpSpPr>
        <p:grpSpPr>
          <a:xfrm>
            <a:off x="10849969" y="6462519"/>
            <a:ext cx="1088956" cy="201600"/>
            <a:chOff x="830300" y="1716088"/>
            <a:chExt cx="10058401" cy="1862137"/>
          </a:xfrm>
          <a:solidFill>
            <a:schemeClr val="bg1"/>
          </a:solidFill>
        </p:grpSpPr>
        <p:sp>
          <p:nvSpPr>
            <p:cNvPr id="11" name="Freeform 5">
              <a:extLst>
                <a:ext uri="{FF2B5EF4-FFF2-40B4-BE49-F238E27FC236}">
                  <a16:creationId xmlns="" xmlns:a16="http://schemas.microsoft.com/office/drawing/2014/main" id="{9013BCDF-7CD3-CD40-8CED-00222FE707CB}"/>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6">
              <a:extLst>
                <a:ext uri="{FF2B5EF4-FFF2-40B4-BE49-F238E27FC236}">
                  <a16:creationId xmlns="" xmlns:a16="http://schemas.microsoft.com/office/drawing/2014/main" id="{88A60BCF-A0AC-D644-A770-E2DE3AD2C96A}"/>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7">
              <a:extLst>
                <a:ext uri="{FF2B5EF4-FFF2-40B4-BE49-F238E27FC236}">
                  <a16:creationId xmlns="" xmlns:a16="http://schemas.microsoft.com/office/drawing/2014/main" id="{D5CACE36-D9E4-4446-9CAC-22DC0E532D0F}"/>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8">
              <a:extLst>
                <a:ext uri="{FF2B5EF4-FFF2-40B4-BE49-F238E27FC236}">
                  <a16:creationId xmlns="" xmlns:a16="http://schemas.microsoft.com/office/drawing/2014/main" id="{2B55A138-1AF6-684D-BFAA-48C69E7D2740}"/>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a:extLst>
                <a:ext uri="{FF2B5EF4-FFF2-40B4-BE49-F238E27FC236}">
                  <a16:creationId xmlns="" xmlns:a16="http://schemas.microsoft.com/office/drawing/2014/main" id="{4138A0A8-B1A7-5C4F-99DC-BA08876AA660}"/>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0">
              <a:extLst>
                <a:ext uri="{FF2B5EF4-FFF2-40B4-BE49-F238E27FC236}">
                  <a16:creationId xmlns="" xmlns:a16="http://schemas.microsoft.com/office/drawing/2014/main" id="{DA4AE78D-497A-2843-9BAD-A6DFED2990FF}"/>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9" name="Grafik 17">
            <a:extLst>
              <a:ext uri="{FF2B5EF4-FFF2-40B4-BE49-F238E27FC236}">
                <a16:creationId xmlns="" xmlns:a16="http://schemas.microsoft.com/office/drawing/2014/main" id="{25A9C8E2-0BC3-1840-ABC1-BA9ECFC7942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p:blipFill>
        <p:spPr>
          <a:xfrm>
            <a:off x="9270611" y="6452468"/>
            <a:ext cx="1117990" cy="223198"/>
          </a:xfrm>
          <a:prstGeom prst="rect">
            <a:avLst/>
          </a:prstGeom>
        </p:spPr>
      </p:pic>
      <p:grpSp>
        <p:nvGrpSpPr>
          <p:cNvPr id="20" name="Group 15"/>
          <p:cNvGrpSpPr>
            <a:grpSpLocks/>
          </p:cNvGrpSpPr>
          <p:nvPr userDrawn="1"/>
        </p:nvGrpSpPr>
        <p:grpSpPr bwMode="white">
          <a:xfrm>
            <a:off x="-10704" y="1377664"/>
            <a:ext cx="3380435" cy="61997"/>
            <a:chOff x="3" y="1195"/>
            <a:chExt cx="1754" cy="68"/>
          </a:xfrm>
        </p:grpSpPr>
        <p:sp>
          <p:nvSpPr>
            <p:cNvPr id="21" name="Rectangle 16"/>
            <p:cNvSpPr>
              <a:spLocks noChangeArrowheads="1"/>
            </p:cNvSpPr>
            <p:nvPr/>
          </p:nvSpPr>
          <p:spPr bwMode="white">
            <a:xfrm>
              <a:off x="3" y="1195"/>
              <a:ext cx="1750"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sp>
          <p:nvSpPr>
            <p:cNvPr id="25" name="Rectangle 17"/>
            <p:cNvSpPr>
              <a:spLocks noChangeArrowheads="1"/>
            </p:cNvSpPr>
            <p:nvPr/>
          </p:nvSpPr>
          <p:spPr bwMode="white">
            <a:xfrm>
              <a:off x="285" y="1195"/>
              <a:ext cx="1472"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grpSp>
      <p:sp>
        <p:nvSpPr>
          <p:cNvPr id="18" name="Rectangle 17"/>
          <p:cNvSpPr/>
          <p:nvPr userDrawn="1"/>
        </p:nvSpPr>
        <p:spPr>
          <a:xfrm>
            <a:off x="2988748" y="0"/>
            <a:ext cx="380985" cy="1439661"/>
          </a:xfrm>
          <a:prstGeom prst="rect">
            <a:avLst/>
          </a:prstGeom>
          <a:gradFill>
            <a:gsLst>
              <a:gs pos="58000">
                <a:srgbClr val="001F58"/>
              </a:gs>
              <a:gs pos="0">
                <a:srgbClr val="001F58">
                  <a:alpha val="0"/>
                </a:srgbClr>
              </a:gs>
              <a:gs pos="100000">
                <a:srgbClr val="001F5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el 1"/>
          <p:cNvSpPr>
            <a:spLocks noGrp="1"/>
          </p:cNvSpPr>
          <p:nvPr>
            <p:ph type="title" hasCustomPrompt="1"/>
          </p:nvPr>
        </p:nvSpPr>
        <p:spPr>
          <a:xfrm>
            <a:off x="1744602" y="206466"/>
            <a:ext cx="9966197" cy="900000"/>
          </a:xfrm>
        </p:spPr>
        <p:txBody>
          <a:bodyPr/>
          <a:lstStyle>
            <a:lvl1pPr>
              <a:defRPr sz="2800">
                <a:solidFill>
                  <a:schemeClr val="bg1"/>
                </a:solidFill>
              </a:defRPr>
            </a:lvl1pPr>
          </a:lstStyle>
          <a:p>
            <a:r>
              <a:rPr lang="en-US" dirty="0"/>
              <a:t>Click to edit header</a:t>
            </a:r>
            <a:endParaRPr lang="de-DE" dirty="0"/>
          </a:p>
        </p:txBody>
      </p:sp>
    </p:spTree>
    <p:extLst>
      <p:ext uri="{BB962C8B-B14F-4D97-AF65-F5344CB8AC3E}">
        <p14:creationId xmlns:p14="http://schemas.microsoft.com/office/powerpoint/2010/main" val="40707768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Header and content_blue">
    <p:bg>
      <p:bgPr>
        <a:solidFill>
          <a:srgbClr val="001F58"/>
        </a:soli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6586" r="3701" b="55537"/>
          <a:stretch/>
        </p:blipFill>
        <p:spPr>
          <a:xfrm>
            <a:off x="1706" y="0"/>
            <a:ext cx="3350775" cy="1380083"/>
          </a:xfrm>
          <a:prstGeom prst="rect">
            <a:avLst/>
          </a:prstGeom>
        </p:spPr>
      </p:pic>
      <p:sp>
        <p:nvSpPr>
          <p:cNvPr id="3" name="Inhaltsplatzhalter 2"/>
          <p:cNvSpPr>
            <a:spLocks noGrp="1"/>
          </p:cNvSpPr>
          <p:nvPr>
            <p:ph idx="1" hasCustomPrompt="1"/>
          </p:nvPr>
        </p:nvSpPr>
        <p:spPr>
          <a:xfrm>
            <a:off x="1744602" y="1565944"/>
            <a:ext cx="996619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2" name="Slide Number Placeholder 5">
            <a:extLst>
              <a:ext uri="{FF2B5EF4-FFF2-40B4-BE49-F238E27FC236}">
                <a16:creationId xmlns="" xmlns:a16="http://schemas.microsoft.com/office/drawing/2014/main" id="{981574D9-B014-E54F-8C3D-90A1814E6C77}"/>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bg1">
                    <a:lumMod val="75000"/>
                  </a:schemeClr>
                </a:solidFill>
              </a:defRPr>
            </a:lvl1pPr>
          </a:lstStyle>
          <a:p>
            <a:fld id="{877C2003-2E6E-4ABC-B270-3E95A87ADF8A}" type="slidenum">
              <a:rPr lang="en-GB" smtClean="0"/>
              <a:pPr/>
              <a:t>‹N°›</a:t>
            </a:fld>
            <a:endParaRPr lang="en-GB"/>
          </a:p>
        </p:txBody>
      </p:sp>
      <p:sp>
        <p:nvSpPr>
          <p:cNvPr id="23" name="Footer Placeholder 7">
            <a:extLst>
              <a:ext uri="{FF2B5EF4-FFF2-40B4-BE49-F238E27FC236}">
                <a16:creationId xmlns="" xmlns:a16="http://schemas.microsoft.com/office/drawing/2014/main" id="{9DD08B7F-F2FF-214E-B028-0B1D4E2246FF}"/>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bg1">
                    <a:lumMod val="75000"/>
                  </a:schemeClr>
                </a:solidFill>
                <a:latin typeface="+mn-lt"/>
                <a:ea typeface="+mn-ea"/>
                <a:cs typeface="+mn-cs"/>
              </a:defRPr>
            </a:lvl1pPr>
          </a:lstStyle>
          <a:p>
            <a:r>
              <a:rPr lang="de-DE"/>
              <a:t>© Copyright Airbus (Specify your Legal Entity YEAR) / Presentation title runs here (go to Header and Footer to edit this text)</a:t>
            </a:r>
            <a:endParaRPr lang="de-DE" dirty="0"/>
          </a:p>
        </p:txBody>
      </p:sp>
      <p:sp>
        <p:nvSpPr>
          <p:cNvPr id="24" name="Date Placeholder 6">
            <a:extLst>
              <a:ext uri="{FF2B5EF4-FFF2-40B4-BE49-F238E27FC236}">
                <a16:creationId xmlns="" xmlns:a16="http://schemas.microsoft.com/office/drawing/2014/main" id="{47533C64-D06F-164D-971B-651E2BC8708A}"/>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bg1">
                    <a:lumMod val="75000"/>
                  </a:schemeClr>
                </a:solidFill>
                <a:latin typeface="+mn-lt"/>
                <a:ea typeface="+mn-ea"/>
                <a:cs typeface="+mn-cs"/>
              </a:defRPr>
            </a:lvl1pPr>
          </a:lstStyle>
          <a:p>
            <a:r>
              <a:rPr lang="de-DE"/>
              <a:t>DD MONTH YEAR</a:t>
            </a:r>
          </a:p>
        </p:txBody>
      </p:sp>
      <p:grpSp>
        <p:nvGrpSpPr>
          <p:cNvPr id="10" name="Group 14">
            <a:extLst>
              <a:ext uri="{FF2B5EF4-FFF2-40B4-BE49-F238E27FC236}">
                <a16:creationId xmlns="" xmlns:a16="http://schemas.microsoft.com/office/drawing/2014/main" id="{2054F851-DFFA-9643-A567-9BDCBAAC9E6B}"/>
              </a:ext>
            </a:extLst>
          </p:cNvPr>
          <p:cNvGrpSpPr>
            <a:grpSpLocks noChangeAspect="1"/>
          </p:cNvGrpSpPr>
          <p:nvPr userDrawn="1"/>
        </p:nvGrpSpPr>
        <p:grpSpPr>
          <a:xfrm>
            <a:off x="10849969" y="6462519"/>
            <a:ext cx="1088956" cy="201600"/>
            <a:chOff x="830300" y="1716088"/>
            <a:chExt cx="10058401" cy="1862137"/>
          </a:xfrm>
          <a:solidFill>
            <a:schemeClr val="bg1"/>
          </a:solidFill>
        </p:grpSpPr>
        <p:sp>
          <p:nvSpPr>
            <p:cNvPr id="11" name="Freeform 5">
              <a:extLst>
                <a:ext uri="{FF2B5EF4-FFF2-40B4-BE49-F238E27FC236}">
                  <a16:creationId xmlns="" xmlns:a16="http://schemas.microsoft.com/office/drawing/2014/main" id="{9013BCDF-7CD3-CD40-8CED-00222FE707CB}"/>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6">
              <a:extLst>
                <a:ext uri="{FF2B5EF4-FFF2-40B4-BE49-F238E27FC236}">
                  <a16:creationId xmlns="" xmlns:a16="http://schemas.microsoft.com/office/drawing/2014/main" id="{88A60BCF-A0AC-D644-A770-E2DE3AD2C96A}"/>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7">
              <a:extLst>
                <a:ext uri="{FF2B5EF4-FFF2-40B4-BE49-F238E27FC236}">
                  <a16:creationId xmlns="" xmlns:a16="http://schemas.microsoft.com/office/drawing/2014/main" id="{D5CACE36-D9E4-4446-9CAC-22DC0E532D0F}"/>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8">
              <a:extLst>
                <a:ext uri="{FF2B5EF4-FFF2-40B4-BE49-F238E27FC236}">
                  <a16:creationId xmlns="" xmlns:a16="http://schemas.microsoft.com/office/drawing/2014/main" id="{2B55A138-1AF6-684D-BFAA-48C69E7D2740}"/>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a:extLst>
                <a:ext uri="{FF2B5EF4-FFF2-40B4-BE49-F238E27FC236}">
                  <a16:creationId xmlns="" xmlns:a16="http://schemas.microsoft.com/office/drawing/2014/main" id="{4138A0A8-B1A7-5C4F-99DC-BA08876AA660}"/>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0">
              <a:extLst>
                <a:ext uri="{FF2B5EF4-FFF2-40B4-BE49-F238E27FC236}">
                  <a16:creationId xmlns="" xmlns:a16="http://schemas.microsoft.com/office/drawing/2014/main" id="{DA4AE78D-497A-2843-9BAD-A6DFED2990FF}"/>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9" name="Grafik 17">
            <a:extLst>
              <a:ext uri="{FF2B5EF4-FFF2-40B4-BE49-F238E27FC236}">
                <a16:creationId xmlns="" xmlns:a16="http://schemas.microsoft.com/office/drawing/2014/main" id="{25A9C8E2-0BC3-1840-ABC1-BA9ECFC7942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p:blipFill>
        <p:spPr>
          <a:xfrm>
            <a:off x="9270611" y="6452468"/>
            <a:ext cx="1117990" cy="223198"/>
          </a:xfrm>
          <a:prstGeom prst="rect">
            <a:avLst/>
          </a:prstGeom>
        </p:spPr>
      </p:pic>
      <p:grpSp>
        <p:nvGrpSpPr>
          <p:cNvPr id="28" name="Group 15"/>
          <p:cNvGrpSpPr>
            <a:grpSpLocks/>
          </p:cNvGrpSpPr>
          <p:nvPr userDrawn="1"/>
        </p:nvGrpSpPr>
        <p:grpSpPr bwMode="white">
          <a:xfrm>
            <a:off x="-10704" y="1377664"/>
            <a:ext cx="3380435" cy="61997"/>
            <a:chOff x="3" y="1195"/>
            <a:chExt cx="1754" cy="68"/>
          </a:xfrm>
        </p:grpSpPr>
        <p:sp>
          <p:nvSpPr>
            <p:cNvPr id="29" name="Rectangle 16"/>
            <p:cNvSpPr>
              <a:spLocks noChangeArrowheads="1"/>
            </p:cNvSpPr>
            <p:nvPr/>
          </p:nvSpPr>
          <p:spPr bwMode="white">
            <a:xfrm>
              <a:off x="3" y="1195"/>
              <a:ext cx="1750"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sp>
          <p:nvSpPr>
            <p:cNvPr id="30" name="Rectangle 17"/>
            <p:cNvSpPr>
              <a:spLocks noChangeArrowheads="1"/>
            </p:cNvSpPr>
            <p:nvPr/>
          </p:nvSpPr>
          <p:spPr bwMode="white">
            <a:xfrm>
              <a:off x="285" y="1195"/>
              <a:ext cx="1472"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grpSp>
      <p:sp>
        <p:nvSpPr>
          <p:cNvPr id="31" name="Rectangle 30"/>
          <p:cNvSpPr/>
          <p:nvPr userDrawn="1"/>
        </p:nvSpPr>
        <p:spPr>
          <a:xfrm>
            <a:off x="2988748" y="0"/>
            <a:ext cx="380985" cy="1452361"/>
          </a:xfrm>
          <a:prstGeom prst="rect">
            <a:avLst/>
          </a:prstGeom>
          <a:gradFill>
            <a:gsLst>
              <a:gs pos="58000">
                <a:srgbClr val="001F58"/>
              </a:gs>
              <a:gs pos="0">
                <a:srgbClr val="001F58">
                  <a:alpha val="0"/>
                </a:srgbClr>
              </a:gs>
              <a:gs pos="100000">
                <a:srgbClr val="001F5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itel 1"/>
          <p:cNvSpPr>
            <a:spLocks noGrp="1"/>
          </p:cNvSpPr>
          <p:nvPr>
            <p:ph type="title" hasCustomPrompt="1"/>
          </p:nvPr>
        </p:nvSpPr>
        <p:spPr>
          <a:xfrm>
            <a:off x="1744602" y="206466"/>
            <a:ext cx="9966197" cy="900000"/>
          </a:xfrm>
        </p:spPr>
        <p:txBody>
          <a:bodyPr/>
          <a:lstStyle>
            <a:lvl1pPr>
              <a:defRPr sz="2800">
                <a:solidFill>
                  <a:schemeClr val="bg1"/>
                </a:solidFill>
              </a:defRPr>
            </a:lvl1pPr>
          </a:lstStyle>
          <a:p>
            <a:r>
              <a:rPr lang="en-US" dirty="0"/>
              <a:t>Click to edit header</a:t>
            </a:r>
            <a:endParaRPr lang="de-DE" dirty="0"/>
          </a:p>
        </p:txBody>
      </p:sp>
      <p:pic>
        <p:nvPicPr>
          <p:cNvPr id="25" name="Image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7400" y="769201"/>
            <a:ext cx="504000" cy="504000"/>
          </a:xfrm>
          <a:prstGeom prst="rect">
            <a:avLst/>
          </a:prstGeom>
        </p:spPr>
      </p:pic>
      <p:pic>
        <p:nvPicPr>
          <p:cNvPr id="27" name="Image 26"/>
          <p:cNvPicPr>
            <a:picLocks noChangeAspect="1"/>
          </p:cNvPicPr>
          <p:nvPr userDrawn="1"/>
        </p:nvPicPr>
        <p:blipFill rotWithShape="1">
          <a:blip r:embed="rId9" cstate="print">
            <a:extLst>
              <a:ext uri="{28A0092B-C50C-407E-A947-70E740481C1C}">
                <a14:useLocalDpi xmlns:a14="http://schemas.microsoft.com/office/drawing/2010/main" val="0"/>
              </a:ext>
            </a:extLst>
          </a:blip>
          <a:srcRect t="13647"/>
          <a:stretch/>
        </p:blipFill>
        <p:spPr>
          <a:xfrm rot="1098546">
            <a:off x="165324" y="106135"/>
            <a:ext cx="504000" cy="501963"/>
          </a:xfrm>
          <a:prstGeom prst="rect">
            <a:avLst/>
          </a:prstGeom>
        </p:spPr>
      </p:pic>
      <p:grpSp>
        <p:nvGrpSpPr>
          <p:cNvPr id="32" name="Groupe 31"/>
          <p:cNvGrpSpPr/>
          <p:nvPr userDrawn="1"/>
        </p:nvGrpSpPr>
        <p:grpSpPr>
          <a:xfrm>
            <a:off x="747821" y="551042"/>
            <a:ext cx="648360" cy="475068"/>
            <a:chOff x="2935185" y="4258633"/>
            <a:chExt cx="1042635" cy="792000"/>
          </a:xfrm>
        </p:grpSpPr>
        <p:pic>
          <p:nvPicPr>
            <p:cNvPr id="33" name="Image 32"/>
            <p:cNvPicPr>
              <a:picLocks noChangeAspect="1"/>
            </p:cNvPicPr>
            <p:nvPr/>
          </p:nvPicPr>
          <p:blipFill>
            <a:blip r:embed="rId10"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544575" y="4269907"/>
              <a:ext cx="433245" cy="433245"/>
            </a:xfrm>
            <a:prstGeom prst="rect">
              <a:avLst/>
            </a:prstGeom>
          </p:spPr>
        </p:pic>
        <p:pic>
          <p:nvPicPr>
            <p:cNvPr id="34" name="Imag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35185" y="4258633"/>
              <a:ext cx="792000" cy="792000"/>
            </a:xfrm>
            <a:prstGeom prst="rect">
              <a:avLst/>
            </a:prstGeom>
          </p:spPr>
        </p:pic>
      </p:grpSp>
    </p:spTree>
    <p:extLst>
      <p:ext uri="{BB962C8B-B14F-4D97-AF65-F5344CB8AC3E}">
        <p14:creationId xmlns:p14="http://schemas.microsoft.com/office/powerpoint/2010/main" val="38947461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Header and content_blue">
    <p:bg>
      <p:bgPr>
        <a:solidFill>
          <a:srgbClr val="001F58"/>
        </a:soli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6586" r="3701" b="55537"/>
          <a:stretch/>
        </p:blipFill>
        <p:spPr>
          <a:xfrm>
            <a:off x="1706" y="0"/>
            <a:ext cx="3350775" cy="1380083"/>
          </a:xfrm>
          <a:prstGeom prst="rect">
            <a:avLst/>
          </a:prstGeom>
        </p:spPr>
      </p:pic>
      <p:sp>
        <p:nvSpPr>
          <p:cNvPr id="3" name="Inhaltsplatzhalter 2"/>
          <p:cNvSpPr>
            <a:spLocks noGrp="1"/>
          </p:cNvSpPr>
          <p:nvPr>
            <p:ph idx="1" hasCustomPrompt="1"/>
          </p:nvPr>
        </p:nvSpPr>
        <p:spPr>
          <a:xfrm>
            <a:off x="1744602" y="1565944"/>
            <a:ext cx="996619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2" name="Slide Number Placeholder 5">
            <a:extLst>
              <a:ext uri="{FF2B5EF4-FFF2-40B4-BE49-F238E27FC236}">
                <a16:creationId xmlns="" xmlns:a16="http://schemas.microsoft.com/office/drawing/2014/main" id="{981574D9-B014-E54F-8C3D-90A1814E6C77}"/>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bg1">
                    <a:lumMod val="75000"/>
                  </a:schemeClr>
                </a:solidFill>
              </a:defRPr>
            </a:lvl1pPr>
          </a:lstStyle>
          <a:p>
            <a:fld id="{877C2003-2E6E-4ABC-B270-3E95A87ADF8A}" type="slidenum">
              <a:rPr lang="en-GB" smtClean="0"/>
              <a:pPr/>
              <a:t>‹N°›</a:t>
            </a:fld>
            <a:endParaRPr lang="en-GB"/>
          </a:p>
        </p:txBody>
      </p:sp>
      <p:sp>
        <p:nvSpPr>
          <p:cNvPr id="23" name="Footer Placeholder 7">
            <a:extLst>
              <a:ext uri="{FF2B5EF4-FFF2-40B4-BE49-F238E27FC236}">
                <a16:creationId xmlns="" xmlns:a16="http://schemas.microsoft.com/office/drawing/2014/main" id="{9DD08B7F-F2FF-214E-B028-0B1D4E2246FF}"/>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bg1">
                    <a:lumMod val="75000"/>
                  </a:schemeClr>
                </a:solidFill>
                <a:latin typeface="+mn-lt"/>
                <a:ea typeface="+mn-ea"/>
                <a:cs typeface="+mn-cs"/>
              </a:defRPr>
            </a:lvl1pPr>
          </a:lstStyle>
          <a:p>
            <a:r>
              <a:rPr lang="de-DE"/>
              <a:t>© Copyright Airbus (Specify your Legal Entity YEAR) / Presentation title runs here (go to Header and Footer to edit this text)</a:t>
            </a:r>
            <a:endParaRPr lang="de-DE" dirty="0"/>
          </a:p>
        </p:txBody>
      </p:sp>
      <p:sp>
        <p:nvSpPr>
          <p:cNvPr id="24" name="Date Placeholder 6">
            <a:extLst>
              <a:ext uri="{FF2B5EF4-FFF2-40B4-BE49-F238E27FC236}">
                <a16:creationId xmlns="" xmlns:a16="http://schemas.microsoft.com/office/drawing/2014/main" id="{47533C64-D06F-164D-971B-651E2BC8708A}"/>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bg1">
                    <a:lumMod val="75000"/>
                  </a:schemeClr>
                </a:solidFill>
                <a:latin typeface="+mn-lt"/>
                <a:ea typeface="+mn-ea"/>
                <a:cs typeface="+mn-cs"/>
              </a:defRPr>
            </a:lvl1pPr>
          </a:lstStyle>
          <a:p>
            <a:r>
              <a:rPr lang="de-DE"/>
              <a:t>DD MONTH YEAR</a:t>
            </a:r>
          </a:p>
        </p:txBody>
      </p:sp>
      <p:grpSp>
        <p:nvGrpSpPr>
          <p:cNvPr id="10" name="Group 14">
            <a:extLst>
              <a:ext uri="{FF2B5EF4-FFF2-40B4-BE49-F238E27FC236}">
                <a16:creationId xmlns="" xmlns:a16="http://schemas.microsoft.com/office/drawing/2014/main" id="{2054F851-DFFA-9643-A567-9BDCBAAC9E6B}"/>
              </a:ext>
            </a:extLst>
          </p:cNvPr>
          <p:cNvGrpSpPr>
            <a:grpSpLocks noChangeAspect="1"/>
          </p:cNvGrpSpPr>
          <p:nvPr userDrawn="1"/>
        </p:nvGrpSpPr>
        <p:grpSpPr>
          <a:xfrm>
            <a:off x="10849969" y="6462519"/>
            <a:ext cx="1088956" cy="201600"/>
            <a:chOff x="830300" y="1716088"/>
            <a:chExt cx="10058401" cy="1862137"/>
          </a:xfrm>
          <a:solidFill>
            <a:schemeClr val="bg1"/>
          </a:solidFill>
        </p:grpSpPr>
        <p:sp>
          <p:nvSpPr>
            <p:cNvPr id="11" name="Freeform 5">
              <a:extLst>
                <a:ext uri="{FF2B5EF4-FFF2-40B4-BE49-F238E27FC236}">
                  <a16:creationId xmlns="" xmlns:a16="http://schemas.microsoft.com/office/drawing/2014/main" id="{9013BCDF-7CD3-CD40-8CED-00222FE707CB}"/>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6">
              <a:extLst>
                <a:ext uri="{FF2B5EF4-FFF2-40B4-BE49-F238E27FC236}">
                  <a16:creationId xmlns="" xmlns:a16="http://schemas.microsoft.com/office/drawing/2014/main" id="{88A60BCF-A0AC-D644-A770-E2DE3AD2C96A}"/>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7">
              <a:extLst>
                <a:ext uri="{FF2B5EF4-FFF2-40B4-BE49-F238E27FC236}">
                  <a16:creationId xmlns="" xmlns:a16="http://schemas.microsoft.com/office/drawing/2014/main" id="{D5CACE36-D9E4-4446-9CAC-22DC0E532D0F}"/>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8">
              <a:extLst>
                <a:ext uri="{FF2B5EF4-FFF2-40B4-BE49-F238E27FC236}">
                  <a16:creationId xmlns="" xmlns:a16="http://schemas.microsoft.com/office/drawing/2014/main" id="{2B55A138-1AF6-684D-BFAA-48C69E7D2740}"/>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a:extLst>
                <a:ext uri="{FF2B5EF4-FFF2-40B4-BE49-F238E27FC236}">
                  <a16:creationId xmlns="" xmlns:a16="http://schemas.microsoft.com/office/drawing/2014/main" id="{4138A0A8-B1A7-5C4F-99DC-BA08876AA660}"/>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0">
              <a:extLst>
                <a:ext uri="{FF2B5EF4-FFF2-40B4-BE49-F238E27FC236}">
                  <a16:creationId xmlns="" xmlns:a16="http://schemas.microsoft.com/office/drawing/2014/main" id="{DA4AE78D-497A-2843-9BAD-A6DFED2990FF}"/>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9" name="Grafik 17">
            <a:extLst>
              <a:ext uri="{FF2B5EF4-FFF2-40B4-BE49-F238E27FC236}">
                <a16:creationId xmlns="" xmlns:a16="http://schemas.microsoft.com/office/drawing/2014/main" id="{25A9C8E2-0BC3-1840-ABC1-BA9ECFC7942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p:blipFill>
        <p:spPr>
          <a:xfrm>
            <a:off x="9270611" y="6452468"/>
            <a:ext cx="1117990" cy="223198"/>
          </a:xfrm>
          <a:prstGeom prst="rect">
            <a:avLst/>
          </a:prstGeom>
        </p:spPr>
      </p:pic>
      <p:grpSp>
        <p:nvGrpSpPr>
          <p:cNvPr id="28" name="Group 15"/>
          <p:cNvGrpSpPr>
            <a:grpSpLocks/>
          </p:cNvGrpSpPr>
          <p:nvPr userDrawn="1"/>
        </p:nvGrpSpPr>
        <p:grpSpPr bwMode="white">
          <a:xfrm>
            <a:off x="-10704" y="1377664"/>
            <a:ext cx="3380435" cy="61997"/>
            <a:chOff x="3" y="1195"/>
            <a:chExt cx="1754" cy="68"/>
          </a:xfrm>
        </p:grpSpPr>
        <p:sp>
          <p:nvSpPr>
            <p:cNvPr id="29" name="Rectangle 16"/>
            <p:cNvSpPr>
              <a:spLocks noChangeArrowheads="1"/>
            </p:cNvSpPr>
            <p:nvPr/>
          </p:nvSpPr>
          <p:spPr bwMode="white">
            <a:xfrm>
              <a:off x="3" y="1195"/>
              <a:ext cx="1750"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sp>
          <p:nvSpPr>
            <p:cNvPr id="30" name="Rectangle 17"/>
            <p:cNvSpPr>
              <a:spLocks noChangeArrowheads="1"/>
            </p:cNvSpPr>
            <p:nvPr/>
          </p:nvSpPr>
          <p:spPr bwMode="white">
            <a:xfrm>
              <a:off x="285" y="1195"/>
              <a:ext cx="1472"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grpSp>
      <p:sp>
        <p:nvSpPr>
          <p:cNvPr id="31" name="Rectangle 30"/>
          <p:cNvSpPr/>
          <p:nvPr userDrawn="1"/>
        </p:nvSpPr>
        <p:spPr>
          <a:xfrm>
            <a:off x="2988748" y="0"/>
            <a:ext cx="380985" cy="1452361"/>
          </a:xfrm>
          <a:prstGeom prst="rect">
            <a:avLst/>
          </a:prstGeom>
          <a:gradFill>
            <a:gsLst>
              <a:gs pos="58000">
                <a:srgbClr val="001F58"/>
              </a:gs>
              <a:gs pos="0">
                <a:srgbClr val="001F58">
                  <a:alpha val="0"/>
                </a:srgbClr>
              </a:gs>
              <a:gs pos="100000">
                <a:srgbClr val="001F5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itel 1"/>
          <p:cNvSpPr>
            <a:spLocks noGrp="1"/>
          </p:cNvSpPr>
          <p:nvPr>
            <p:ph type="title" hasCustomPrompt="1"/>
          </p:nvPr>
        </p:nvSpPr>
        <p:spPr>
          <a:xfrm>
            <a:off x="1744602" y="206466"/>
            <a:ext cx="9966197" cy="900000"/>
          </a:xfrm>
        </p:spPr>
        <p:txBody>
          <a:bodyPr/>
          <a:lstStyle>
            <a:lvl1pPr>
              <a:defRPr sz="2800">
                <a:solidFill>
                  <a:schemeClr val="bg1"/>
                </a:solidFill>
              </a:defRPr>
            </a:lvl1pPr>
          </a:lstStyle>
          <a:p>
            <a:r>
              <a:rPr lang="en-US" dirty="0"/>
              <a:t>Click to edit header</a:t>
            </a:r>
            <a:endParaRPr lang="de-DE" dirty="0"/>
          </a:p>
        </p:txBody>
      </p:sp>
      <p:pic>
        <p:nvPicPr>
          <p:cNvPr id="25" name="Image 2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5036" y="46534"/>
            <a:ext cx="1258860" cy="1258860"/>
          </a:xfrm>
          <a:prstGeom prst="rect">
            <a:avLst/>
          </a:prstGeom>
        </p:spPr>
      </p:pic>
    </p:spTree>
    <p:extLst>
      <p:ext uri="{BB962C8B-B14F-4D97-AF65-F5344CB8AC3E}">
        <p14:creationId xmlns:p14="http://schemas.microsoft.com/office/powerpoint/2010/main" val="8853110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8800" y="655200"/>
            <a:ext cx="11232000" cy="900000"/>
          </a:xfrm>
          <a:prstGeom prst="rect">
            <a:avLst/>
          </a:prstGeom>
        </p:spPr>
        <p:txBody>
          <a:bodyPr vert="horz" lIns="0" tIns="0" rIns="0" bIns="0" rtlCol="0" anchor="t" anchorCtr="0">
            <a:noAutofit/>
          </a:bodyPr>
          <a:lstStyle/>
          <a:p>
            <a:r>
              <a:rPr lang="en-GB" noProof="0"/>
              <a:t>Click to edit header</a:t>
            </a:r>
          </a:p>
        </p:txBody>
      </p:sp>
      <p:sp>
        <p:nvSpPr>
          <p:cNvPr id="3" name="Text Placeholder 2"/>
          <p:cNvSpPr>
            <a:spLocks noGrp="1"/>
          </p:cNvSpPr>
          <p:nvPr>
            <p:ph type="body" idx="1"/>
          </p:nvPr>
        </p:nvSpPr>
        <p:spPr>
          <a:xfrm>
            <a:off x="478800" y="1558800"/>
            <a:ext cx="11232000" cy="4351338"/>
          </a:xfrm>
          <a:prstGeom prst="rect">
            <a:avLst/>
          </a:prstGeom>
        </p:spPr>
        <p:txBody>
          <a:bodyPr vert="horz" lIns="0" tIns="0" rIns="0" bIns="0" rtlCol="0">
            <a:noAutofit/>
          </a:bodyPr>
          <a:lstStyle/>
          <a:p>
            <a:pPr lvl="0"/>
            <a:r>
              <a:rPr lang="en-GB" noProof="0"/>
              <a:t>Mastertextformat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6" name="Slide Number Placeholder 5"/>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11" name="Footer Placeholder 7">
            <a:extLst>
              <a:ext uri="{FF2B5EF4-FFF2-40B4-BE49-F238E27FC236}">
                <a16:creationId xmlns="" xmlns:a16="http://schemas.microsoft.com/office/drawing/2014/main" id="{C2B1E3EC-7F55-FF45-8A53-536899C2BDCA}"/>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a:t>
            </a:r>
            <a:r>
              <a:rPr lang="en-GB" noProof="0"/>
              <a:t>Presentation title runs here (go to Header and Footer to edit this text)</a:t>
            </a:r>
          </a:p>
        </p:txBody>
      </p:sp>
      <p:sp>
        <p:nvSpPr>
          <p:cNvPr id="13" name="Date Placeholder 6">
            <a:extLst>
              <a:ext uri="{FF2B5EF4-FFF2-40B4-BE49-F238E27FC236}">
                <a16:creationId xmlns="" xmlns:a16="http://schemas.microsoft.com/office/drawing/2014/main" id="{BE6A2417-4C79-B54C-B28A-78D1DF7B83AD}"/>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en-GB" noProof="0"/>
              <a:t>DD MONTH YEAR</a:t>
            </a:r>
          </a:p>
        </p:txBody>
      </p:sp>
      <p:pic>
        <p:nvPicPr>
          <p:cNvPr id="12" name="Grafik 11">
            <a:extLst>
              <a:ext uri="{FF2B5EF4-FFF2-40B4-BE49-F238E27FC236}">
                <a16:creationId xmlns="" xmlns:a16="http://schemas.microsoft.com/office/drawing/2014/main" id="{380837A0-5995-F347-86E0-4094ED573E52}"/>
              </a:ext>
            </a:extLst>
          </p:cNvPr>
          <p:cNvPicPr>
            <a:picLocks noChangeAspect="1"/>
          </p:cNvPicPr>
          <p:nvPr/>
        </p:nvPicPr>
        <p:blipFill>
          <a:blip r:embed="rId26" cstate="screen">
            <a:extLst>
              <a:ext uri="{28A0092B-C50C-407E-A947-70E740481C1C}">
                <a14:useLocalDpi xmlns:a14="http://schemas.microsoft.com/office/drawing/2010/main"/>
              </a:ext>
              <a:ext uri="{96DAC541-7B7A-43D3-8B79-37D633B846F1}">
                <asvg:svgBlip xmlns="" xmlns:asvg="http://schemas.microsoft.com/office/drawing/2016/SVG/main" r:embed="rId27"/>
              </a:ext>
            </a:extLst>
          </a:blip>
          <a:srcRect/>
          <a:stretch/>
        </p:blipFill>
        <p:spPr>
          <a:xfrm>
            <a:off x="9277829" y="6457571"/>
            <a:ext cx="1087200" cy="217052"/>
          </a:xfrm>
          <a:prstGeom prst="rect">
            <a:avLst/>
          </a:prstGeom>
        </p:spPr>
      </p:pic>
      <p:grpSp>
        <p:nvGrpSpPr>
          <p:cNvPr id="9" name="Group 14">
            <a:extLst>
              <a:ext uri="{FF2B5EF4-FFF2-40B4-BE49-F238E27FC236}">
                <a16:creationId xmlns="" xmlns:a16="http://schemas.microsoft.com/office/drawing/2014/main" id="{E10583E3-117B-A740-BA69-BE416FEFB2DA}"/>
              </a:ext>
            </a:extLst>
          </p:cNvPr>
          <p:cNvGrpSpPr>
            <a:grpSpLocks noChangeAspect="1"/>
          </p:cNvGrpSpPr>
          <p:nvPr/>
        </p:nvGrpSpPr>
        <p:grpSpPr>
          <a:xfrm>
            <a:off x="10849969" y="6462519"/>
            <a:ext cx="1088956" cy="201600"/>
            <a:chOff x="830300" y="1716088"/>
            <a:chExt cx="10058401" cy="1862137"/>
          </a:xfrm>
          <a:solidFill>
            <a:schemeClr val="tx2"/>
          </a:solidFill>
        </p:grpSpPr>
        <p:sp>
          <p:nvSpPr>
            <p:cNvPr id="10" name="Freeform 5">
              <a:extLst>
                <a:ext uri="{FF2B5EF4-FFF2-40B4-BE49-F238E27FC236}">
                  <a16:creationId xmlns="" xmlns:a16="http://schemas.microsoft.com/office/drawing/2014/main" id="{F4BFF617-AB53-354A-8C4F-AB251CC2B22D}"/>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4" name="Rectangle 6">
              <a:extLst>
                <a:ext uri="{FF2B5EF4-FFF2-40B4-BE49-F238E27FC236}">
                  <a16:creationId xmlns="" xmlns:a16="http://schemas.microsoft.com/office/drawing/2014/main" id="{21405068-B90D-FE4B-A0A9-E319531A4538}"/>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5" name="Freeform 7">
              <a:extLst>
                <a:ext uri="{FF2B5EF4-FFF2-40B4-BE49-F238E27FC236}">
                  <a16:creationId xmlns="" xmlns:a16="http://schemas.microsoft.com/office/drawing/2014/main" id="{01264525-7D2E-F943-8BDF-968F3B2A48F6}"/>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6" name="Freeform 8">
              <a:extLst>
                <a:ext uri="{FF2B5EF4-FFF2-40B4-BE49-F238E27FC236}">
                  <a16:creationId xmlns="" xmlns:a16="http://schemas.microsoft.com/office/drawing/2014/main" id="{A8094D0A-AEE5-F748-ABDE-35ECB0FDD5B7}"/>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7" name="Freeform 9">
              <a:extLst>
                <a:ext uri="{FF2B5EF4-FFF2-40B4-BE49-F238E27FC236}">
                  <a16:creationId xmlns="" xmlns:a16="http://schemas.microsoft.com/office/drawing/2014/main" id="{16CB9DDF-1200-934D-95E5-A73087BB80BF}"/>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8" name="Freeform 10">
              <a:extLst>
                <a:ext uri="{FF2B5EF4-FFF2-40B4-BE49-F238E27FC236}">
                  <a16:creationId xmlns="" xmlns:a16="http://schemas.microsoft.com/office/drawing/2014/main" id="{5A83CB45-6383-2147-A182-17083739BAA1}"/>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55979297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62" r:id="rId3"/>
    <p:sldLayoutId id="2147483685" r:id="rId4"/>
    <p:sldLayoutId id="2147483664" r:id="rId5"/>
    <p:sldLayoutId id="2147483689" r:id="rId6"/>
    <p:sldLayoutId id="2147483686" r:id="rId7"/>
    <p:sldLayoutId id="2147483690" r:id="rId8"/>
    <p:sldLayoutId id="2147483692" r:id="rId9"/>
    <p:sldLayoutId id="2147483693" r:id="rId10"/>
    <p:sldLayoutId id="2147483694" r:id="rId11"/>
    <p:sldLayoutId id="2147483691" r:id="rId12"/>
    <p:sldLayoutId id="2147483688" r:id="rId13"/>
    <p:sldLayoutId id="2147483665" r:id="rId14"/>
    <p:sldLayoutId id="2147483666" r:id="rId15"/>
    <p:sldLayoutId id="2147483687" r:id="rId16"/>
    <p:sldLayoutId id="2147483667" r:id="rId17"/>
    <p:sldLayoutId id="2147483668" r:id="rId18"/>
    <p:sldLayoutId id="2147483669" r:id="rId19"/>
    <p:sldLayoutId id="2147483670" r:id="rId20"/>
    <p:sldLayoutId id="2147483677" r:id="rId21"/>
    <p:sldLayoutId id="2147483678" r:id="rId22"/>
    <p:sldLayoutId id="2147483679" r:id="rId23"/>
    <p:sldLayoutId id="2147483680" r:id="rId24"/>
  </p:sldLayoutIdLst>
  <p:hf hdr="0"/>
  <p:txStyles>
    <p:titleStyle>
      <a:lvl1pPr algn="l" defTabSz="914400" rtl="0" eaLnBrk="1" latinLnBrk="0" hangingPunct="1">
        <a:lnSpc>
          <a:spcPct val="110000"/>
        </a:lnSpc>
        <a:spcBef>
          <a:spcPct val="0"/>
        </a:spcBef>
        <a:buNone/>
        <a:defRPr sz="2500" kern="1200">
          <a:solidFill>
            <a:schemeClr val="tx2"/>
          </a:solidFill>
          <a:latin typeface="+mj-lt"/>
          <a:ea typeface="+mj-ea"/>
          <a:cs typeface="+mj-cs"/>
        </a:defRPr>
      </a:lvl1pPr>
    </p:titleStyle>
    <p:bodyStyle>
      <a:lvl1pPr marL="18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1pPr>
      <a:lvl2pPr marL="36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2pPr>
      <a:lvl3pPr marL="54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3pPr>
      <a:lvl4pPr marL="72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4pPr>
      <a:lvl5pPr marL="90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5pPr>
      <a:lvl6pPr marL="10795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6pPr>
      <a:lvl7pPr marL="126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7pPr>
      <a:lvl8pPr marL="144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8pPr>
      <a:lvl9pPr marL="162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4">
          <p15:clr>
            <a:srgbClr val="F26B43"/>
          </p15:clr>
        </p15:guide>
        <p15:guide id="2" orient="horz" pos="981">
          <p15:clr>
            <a:srgbClr val="F26B43"/>
          </p15:clr>
        </p15:guide>
        <p15:guide id="3" orient="horz" pos="3725">
          <p15:clr>
            <a:srgbClr val="F26B43"/>
          </p15:clr>
        </p15:guide>
        <p15:guide id="4" pos="302">
          <p15:clr>
            <a:srgbClr val="F26B43"/>
          </p15:clr>
        </p15:guide>
        <p15:guide id="5" pos="737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dirty="0"/>
              <a:t>Name, job title</a:t>
            </a:r>
          </a:p>
          <a:p>
            <a:r>
              <a:rPr lang="en-GB" dirty="0"/>
              <a:t>DD Month YEAR</a:t>
            </a:r>
          </a:p>
        </p:txBody>
      </p:sp>
      <p:sp>
        <p:nvSpPr>
          <p:cNvPr id="4" name="Title 3"/>
          <p:cNvSpPr>
            <a:spLocks noGrp="1"/>
          </p:cNvSpPr>
          <p:nvPr>
            <p:ph type="ctrTitle"/>
          </p:nvPr>
        </p:nvSpPr>
        <p:spPr/>
        <p:txBody>
          <a:bodyPr/>
          <a:lstStyle/>
          <a:p>
            <a:r>
              <a:rPr lang="fr-FR" altLang="de-DE" dirty="0"/>
              <a:t>Semaine Mondiale de l'Espace</a:t>
            </a:r>
            <a:endParaRPr lang="en-GB" dirty="0"/>
          </a:p>
        </p:txBody>
      </p:sp>
      <p:sp>
        <p:nvSpPr>
          <p:cNvPr id="5" name="Subtitle 4"/>
          <p:cNvSpPr>
            <a:spLocks noGrp="1"/>
          </p:cNvSpPr>
          <p:nvPr>
            <p:ph type="subTitle" idx="1"/>
          </p:nvPr>
        </p:nvSpPr>
        <p:spPr/>
        <p:txBody>
          <a:bodyPr/>
          <a:lstStyle/>
          <a:p>
            <a:r>
              <a:rPr lang="en-GB" dirty="0" err="1" smtClean="0"/>
              <a:t>Découverte</a:t>
            </a:r>
            <a:r>
              <a:rPr lang="en-GB" dirty="0" smtClean="0"/>
              <a:t> de </a:t>
            </a:r>
            <a:r>
              <a:rPr lang="en-GB" dirty="0" err="1" smtClean="0"/>
              <a:t>l’Espace</a:t>
            </a:r>
            <a:endParaRPr lang="en-GB" dirty="0"/>
          </a:p>
        </p:txBody>
      </p:sp>
      <p:sp>
        <p:nvSpPr>
          <p:cNvPr id="2" name="ZoneTexte 1"/>
          <p:cNvSpPr txBox="1"/>
          <p:nvPr/>
        </p:nvSpPr>
        <p:spPr>
          <a:xfrm>
            <a:off x="10174778" y="4913175"/>
            <a:ext cx="1911927" cy="366255"/>
          </a:xfrm>
          <a:prstGeom prst="rect">
            <a:avLst/>
          </a:prstGeom>
          <a:solidFill>
            <a:srgbClr val="948AD1"/>
          </a:solidFill>
        </p:spPr>
        <p:txBody>
          <a:bodyPr wrap="square" rtlCol="0">
            <a:spAutoFit/>
          </a:bodyPr>
          <a:lstStyle/>
          <a:p>
            <a:pPr algn="ctr"/>
            <a:r>
              <a:rPr lang="fr-FR" dirty="0" smtClean="0">
                <a:solidFill>
                  <a:schemeClr val="bg1"/>
                </a:solidFill>
              </a:rPr>
              <a:t>Version </a:t>
            </a:r>
            <a:r>
              <a:rPr lang="fr-FR" dirty="0" smtClean="0">
                <a:solidFill>
                  <a:schemeClr val="bg1"/>
                </a:solidFill>
              </a:rPr>
              <a:t>QUIZZ</a:t>
            </a:r>
            <a:endParaRPr lang="fr-FR" dirty="0">
              <a:solidFill>
                <a:schemeClr val="bg1"/>
              </a:solidFill>
            </a:endParaRPr>
          </a:p>
        </p:txBody>
      </p:sp>
    </p:spTree>
    <p:extLst>
      <p:ext uri="{BB962C8B-B14F-4D97-AF65-F5344CB8AC3E}">
        <p14:creationId xmlns:p14="http://schemas.microsoft.com/office/powerpoint/2010/main" val="1584477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p:txBody>
          <a:bodyPr/>
          <a:lstStyle/>
          <a:p>
            <a:fld id="{877C2003-2E6E-4ABC-B270-3E95A87ADF8A}" type="slidenum">
              <a:rPr lang="en-GB" smtClean="0"/>
              <a:pPr/>
              <a:t>10</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3" name="Rectangle 2"/>
          <p:cNvSpPr/>
          <p:nvPr/>
        </p:nvSpPr>
        <p:spPr>
          <a:xfrm>
            <a:off x="797280" y="848131"/>
            <a:ext cx="11245719" cy="4791055"/>
          </a:xfrm>
          <a:prstGeom prst="rect">
            <a:avLst/>
          </a:prstGeom>
        </p:spPr>
        <p:txBody>
          <a:bodyPr wrap="square">
            <a:spAutoFit/>
          </a:bodyPr>
          <a:lstStyle/>
          <a:p>
            <a:pPr>
              <a:spcBef>
                <a:spcPts val="1000"/>
              </a:spcBef>
              <a:spcAft>
                <a:spcPts val="1000"/>
              </a:spcAft>
            </a:pPr>
            <a:r>
              <a:rPr lang="fr-FR" sz="2000" b="1" dirty="0">
                <a:solidFill>
                  <a:schemeClr val="bg1"/>
                </a:solidFill>
                <a:latin typeface="Arial" panose="020B0604020202020204" pitchFamily="34" charset="0"/>
                <a:ea typeface="Arial" panose="020B0604020202020204" pitchFamily="34" charset="0"/>
              </a:rPr>
              <a:t>39. Quelle navette spatiale a envoyé le module Columbus à bord de la station spatiale internationale ?</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a:t>
            </a:r>
            <a:r>
              <a:rPr lang="fr-FR" sz="1200" b="1" dirty="0" err="1" smtClean="0">
                <a:solidFill>
                  <a:schemeClr val="bg1"/>
                </a:solidFill>
                <a:latin typeface="Arial" panose="020B0604020202020204" pitchFamily="34" charset="0"/>
                <a:ea typeface="Arial" panose="020B0604020202020204" pitchFamily="34" charset="0"/>
              </a:rPr>
              <a:t>Discovery</a:t>
            </a:r>
            <a:endParaRPr lang="fr-FR" sz="1200" b="1" dirty="0">
              <a:solidFill>
                <a:schemeClr val="bg1"/>
              </a:solidFill>
              <a:latin typeface="Arial" panose="020B0604020202020204" pitchFamily="34" charset="0"/>
              <a:ea typeface="Arial" panose="020B0604020202020204" pitchFamily="34" charset="0"/>
            </a:endParaRP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a:t>
            </a:r>
            <a:r>
              <a:rPr lang="fr-FR" sz="1200" b="1" dirty="0" err="1" smtClean="0">
                <a:solidFill>
                  <a:schemeClr val="bg1"/>
                </a:solidFill>
                <a:latin typeface="Arial" panose="020B0604020202020204" pitchFamily="34" charset="0"/>
                <a:ea typeface="Arial" panose="020B0604020202020204" pitchFamily="34" charset="0"/>
              </a:rPr>
              <a:t>Moonraker</a:t>
            </a:r>
            <a:endParaRPr lang="fr-FR" sz="1200" b="1" dirty="0">
              <a:solidFill>
                <a:schemeClr val="bg1"/>
              </a:solidFill>
              <a:latin typeface="Arial" panose="020B0604020202020204" pitchFamily="34" charset="0"/>
              <a:ea typeface="Arial" panose="020B0604020202020204" pitchFamily="34" charset="0"/>
            </a:endParaRP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a:t>
            </a:r>
            <a:r>
              <a:rPr lang="fr-FR" sz="1200" b="1" dirty="0" err="1" smtClean="0">
                <a:solidFill>
                  <a:schemeClr val="bg1"/>
                </a:solidFill>
                <a:latin typeface="Arial" panose="020B0604020202020204" pitchFamily="34" charset="0"/>
                <a:ea typeface="Arial" panose="020B0604020202020204" pitchFamily="34" charset="0"/>
              </a:rPr>
              <a:t>Endeavour</a:t>
            </a:r>
            <a:endParaRPr lang="fr-FR" sz="1200" b="1" dirty="0">
              <a:solidFill>
                <a:schemeClr val="bg1"/>
              </a:solidFill>
              <a:latin typeface="Arial" panose="020B0604020202020204" pitchFamily="34" charset="0"/>
              <a:ea typeface="Arial" panose="020B0604020202020204" pitchFamily="34" charset="0"/>
            </a:endParaRP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Enterprise</a:t>
            </a:r>
            <a:endParaRPr lang="fr-FR" sz="1200" b="1" dirty="0">
              <a:solidFill>
                <a:schemeClr val="bg1"/>
              </a:solidFill>
              <a:latin typeface="Arial" panose="020B0604020202020204" pitchFamily="34" charset="0"/>
              <a:ea typeface="Arial" panose="020B0604020202020204" pitchFamily="34" charset="0"/>
            </a:endParaRP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Atlantis</a:t>
            </a:r>
          </a:p>
          <a:p>
            <a:pPr marL="171450" indent="-171450">
              <a:spcBef>
                <a:spcPts val="1000"/>
              </a:spcBef>
              <a:spcAft>
                <a:spcPts val="1000"/>
              </a:spcAft>
              <a:buSzPct val="110000"/>
              <a:buFont typeface="Wingdings" panose="05000000000000000000" pitchFamily="2" charset="2"/>
              <a:buChar char="q"/>
            </a:pPr>
            <a:endParaRPr lang="fr-FR" sz="2000" b="1" dirty="0">
              <a:solidFill>
                <a:schemeClr val="bg1"/>
              </a:solidFill>
              <a:latin typeface="Arial" panose="020B0604020202020204" pitchFamily="34" charset="0"/>
              <a:ea typeface="Arial" panose="020B0604020202020204" pitchFamily="34" charset="0"/>
            </a:endParaRPr>
          </a:p>
          <a:p>
            <a:pPr>
              <a:spcBef>
                <a:spcPts val="1000"/>
              </a:spcBef>
              <a:spcAft>
                <a:spcPts val="1000"/>
              </a:spcAft>
            </a:pPr>
            <a:r>
              <a:rPr lang="fr-FR" sz="2000" b="1" dirty="0">
                <a:solidFill>
                  <a:schemeClr val="bg1"/>
                </a:solidFill>
                <a:latin typeface="Arial" panose="020B0604020202020204" pitchFamily="34" charset="0"/>
                <a:ea typeface="Arial" panose="020B0604020202020204" pitchFamily="34" charset="0"/>
              </a:rPr>
              <a:t>40. Quel est le nom du premier satellite à pourchasser une comète.</a:t>
            </a:r>
          </a:p>
          <a:p>
            <a:pPr>
              <a:spcBef>
                <a:spcPts val="1000"/>
              </a:spcBef>
              <a:spcAft>
                <a:spcPts val="1000"/>
              </a:spcAft>
            </a:pPr>
            <a:r>
              <a:rPr lang="fr-FR" sz="1600" dirty="0">
                <a:solidFill>
                  <a:srgbClr val="948AD1"/>
                </a:solidFill>
                <a:latin typeface="Arial" panose="020B0604020202020204" pitchFamily="34" charset="0"/>
                <a:ea typeface="Arial" panose="020B0604020202020204" pitchFamily="34" charset="0"/>
              </a:rPr>
              <a:t>Le satellite Rosetta a porté l'atterrisseur Philae pendant 10 ans avant qu’il n'</a:t>
            </a:r>
            <a:r>
              <a:rPr lang="fr-FR" sz="1600" dirty="0" err="1">
                <a:solidFill>
                  <a:srgbClr val="948AD1"/>
                </a:solidFill>
                <a:latin typeface="Arial" panose="020B0604020202020204" pitchFamily="34" charset="0"/>
                <a:ea typeface="Arial" panose="020B0604020202020204" pitchFamily="34" charset="0"/>
              </a:rPr>
              <a:t>atterisse</a:t>
            </a:r>
            <a:r>
              <a:rPr lang="fr-FR" sz="1600" dirty="0">
                <a:solidFill>
                  <a:srgbClr val="948AD1"/>
                </a:solidFill>
                <a:latin typeface="Arial" panose="020B0604020202020204" pitchFamily="34" charset="0"/>
                <a:ea typeface="Arial" panose="020B0604020202020204" pitchFamily="34" charset="0"/>
              </a:rPr>
              <a:t> sur la comète 67P/</a:t>
            </a:r>
            <a:r>
              <a:rPr lang="fr-FR" sz="1600" dirty="0" err="1">
                <a:solidFill>
                  <a:srgbClr val="948AD1"/>
                </a:solidFill>
                <a:latin typeface="Arial" panose="020B0604020202020204" pitchFamily="34" charset="0"/>
                <a:ea typeface="Arial" panose="020B0604020202020204" pitchFamily="34" charset="0"/>
              </a:rPr>
              <a:t>Churyumov</a:t>
            </a:r>
            <a:r>
              <a:rPr lang="fr-FR" sz="1600" dirty="0">
                <a:solidFill>
                  <a:srgbClr val="948AD1"/>
                </a:solidFill>
                <a:latin typeface="Arial" panose="020B0604020202020204" pitchFamily="34" charset="0"/>
                <a:ea typeface="Arial" panose="020B0604020202020204" pitchFamily="34" charset="0"/>
              </a:rPr>
              <a:t>–</a:t>
            </a:r>
            <a:r>
              <a:rPr lang="fr-FR" sz="1600" dirty="0" err="1">
                <a:solidFill>
                  <a:srgbClr val="948AD1"/>
                </a:solidFill>
                <a:latin typeface="Arial" panose="020B0604020202020204" pitchFamily="34" charset="0"/>
                <a:ea typeface="Arial" panose="020B0604020202020204" pitchFamily="34" charset="0"/>
              </a:rPr>
              <a:t>Gerasimenko</a:t>
            </a:r>
            <a:r>
              <a:rPr lang="fr-FR" sz="1600" dirty="0" smtClean="0">
                <a:solidFill>
                  <a:srgbClr val="948AD1"/>
                </a:solidFill>
                <a:latin typeface="Arial" panose="020B0604020202020204" pitchFamily="34" charset="0"/>
                <a:ea typeface="Arial" panose="020B0604020202020204" pitchFamily="34" charset="0"/>
              </a:rPr>
              <a:t>.</a:t>
            </a:r>
            <a:endParaRPr lang="fr-FR" sz="1600" dirty="0">
              <a:solidFill>
                <a:srgbClr val="948AD1"/>
              </a:solidFill>
              <a:latin typeface="Arial" panose="020B0604020202020204" pitchFamily="34" charset="0"/>
              <a:ea typeface="Arial" panose="020B0604020202020204" pitchFamily="34" charset="0"/>
            </a:endParaRPr>
          </a:p>
        </p:txBody>
      </p:sp>
      <p:sp>
        <p:nvSpPr>
          <p:cNvPr id="4" name="Multiplier 3"/>
          <p:cNvSpPr/>
          <p:nvPr/>
        </p:nvSpPr>
        <p:spPr>
          <a:xfrm>
            <a:off x="797280" y="3434534"/>
            <a:ext cx="289250" cy="317240"/>
          </a:xfrm>
          <a:prstGeom prst="mathMultiply">
            <a:avLst>
              <a:gd name="adj1" fmla="val 12156"/>
            </a:avLst>
          </a:prstGeom>
          <a:solidFill>
            <a:srgbClr val="948AD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797280" y="5090970"/>
            <a:ext cx="10663200" cy="548216"/>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0152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err="1" smtClean="0"/>
              <a:t>Merci</a:t>
            </a:r>
            <a:endParaRPr lang="en-GB" dirty="0"/>
          </a:p>
        </p:txBody>
      </p:sp>
      <p:sp>
        <p:nvSpPr>
          <p:cNvPr id="7" name="Textplatzhalter 6">
            <a:extLst>
              <a:ext uri="{FF2B5EF4-FFF2-40B4-BE49-F238E27FC236}">
                <a16:creationId xmlns="" xmlns:a16="http://schemas.microsoft.com/office/drawing/2014/main" id="{B8D39424-BFC6-8049-B007-E8DC5C867149}"/>
              </a:ext>
            </a:extLst>
          </p:cNvPr>
          <p:cNvSpPr>
            <a:spLocks noGrp="1"/>
          </p:cNvSpPr>
          <p:nvPr>
            <p:ph type="body" sz="quarter" idx="15"/>
          </p:nvPr>
        </p:nvSpPr>
        <p:spPr>
          <a:xfrm>
            <a:off x="3886246" y="3688108"/>
            <a:ext cx="6362985" cy="902940"/>
          </a:xfrm>
        </p:spPr>
        <p:txBody>
          <a:bodyPr/>
          <a:lstStyle/>
          <a:p>
            <a:pPr fontAlgn="base">
              <a:lnSpc>
                <a:spcPct val="115000"/>
              </a:lnSpc>
              <a:spcBef>
                <a:spcPct val="0"/>
              </a:spcBef>
              <a:spcAft>
                <a:spcPct val="0"/>
              </a:spcAft>
              <a:defRPr/>
            </a:pPr>
            <a:r>
              <a:rPr lang="en-GB" dirty="0">
                <a:latin typeface="Arial" pitchFamily="34" charset="0"/>
                <a:cs typeface="Arial" pitchFamily="34" charset="0"/>
              </a:rPr>
              <a:t>Confidential and proprietary document.</a:t>
            </a:r>
          </a:p>
          <a:p>
            <a:pPr fontAlgn="base">
              <a:lnSpc>
                <a:spcPct val="115000"/>
              </a:lnSpc>
              <a:spcBef>
                <a:spcPct val="0"/>
              </a:spcBef>
              <a:spcAft>
                <a:spcPct val="0"/>
              </a:spcAft>
              <a:defRPr/>
            </a:pPr>
            <a:r>
              <a:rPr lang="en-GB" dirty="0">
                <a:latin typeface="Arial" pitchFamily="34" charset="0"/>
                <a:cs typeface="Arial" pitchFamily="34" charset="0"/>
              </a:rPr>
              <a:t>This document and all information contained herein is the sole property of </a:t>
            </a:r>
            <a:r>
              <a:rPr lang="en-GB" altLang="de-DE" dirty="0"/>
              <a:t>Airbus</a:t>
            </a:r>
            <a:r>
              <a:rPr lang="en-GB" dirty="0">
                <a:latin typeface="Arial" pitchFamily="34" charset="0"/>
                <a:cs typeface="Arial" pitchFamily="34" charset="0"/>
              </a:rPr>
              <a:t>. No intellectual property rights are granted by the delivery of this document or the disclosure of its content. This document shall not be reproduced or disclosed to a third party without the expressed written consent of Airbus. This document and its content shall not be used for any purpose other than that for which it is supplied.</a:t>
            </a:r>
          </a:p>
          <a:p>
            <a:pPr fontAlgn="base">
              <a:lnSpc>
                <a:spcPct val="115000"/>
              </a:lnSpc>
              <a:spcBef>
                <a:spcPct val="0"/>
              </a:spcBef>
              <a:spcAft>
                <a:spcPct val="0"/>
              </a:spcAft>
              <a:defRPr/>
            </a:pPr>
            <a:r>
              <a:rPr lang="en-GB" dirty="0">
                <a:latin typeface="Arial" pitchFamily="34" charset="0"/>
                <a:cs typeface="Arial" pitchFamily="34" charset="0"/>
              </a:rPr>
              <a:t>Airbus, it’s logo and product names are registered trademarks.</a:t>
            </a:r>
            <a:endParaRPr lang="en-GB" dirty="0"/>
          </a:p>
        </p:txBody>
      </p:sp>
      <p:sp>
        <p:nvSpPr>
          <p:cNvPr id="4" name="Footer Placeholder 7">
            <a:extLst>
              <a:ext uri="{FF2B5EF4-FFF2-40B4-BE49-F238E27FC236}">
                <a16:creationId xmlns="" xmlns:a16="http://schemas.microsoft.com/office/drawing/2014/main" id="{801DC371-FC7C-AE43-975C-81559F958A50}"/>
              </a:ext>
            </a:extLst>
          </p:cNvPr>
          <p:cNvSpPr>
            <a:spLocks noGrp="1"/>
          </p:cNvSpPr>
          <p:nvPr>
            <p:ph type="ftr" sz="quarter" idx="3"/>
          </p:nvPr>
        </p:nvSpPr>
        <p:spPr>
          <a:prstGeom prst="rect">
            <a:avLst/>
          </a:prstGeom>
        </p:spPr>
        <p:txBody>
          <a:bodyPr lIns="0" tIns="0" rIns="0" bIns="0" anchor="t" anchorCtr="0"/>
          <a:lstStyle>
            <a:lvl1pPr marL="0" algn="l" defTabSz="914400" rtl="0" eaLnBrk="1" latinLnBrk="0" hangingPunct="1">
              <a:defRPr lang="en-GB" sz="800" kern="1200" smtClean="0">
                <a:solidFill>
                  <a:schemeClr val="bg1"/>
                </a:solidFill>
                <a:latin typeface="+mn-lt"/>
                <a:ea typeface="+mn-ea"/>
                <a:cs typeface="+mn-cs"/>
              </a:defRPr>
            </a:lvl1pPr>
          </a:lstStyle>
          <a:p>
            <a:r>
              <a:rPr lang="en-GB" dirty="0"/>
              <a:t>© Copyright Airbus (Specify your Legal Entity YEAR) / Presentation title runs here (go to Header and Footer to edit this text)</a:t>
            </a:r>
          </a:p>
        </p:txBody>
      </p:sp>
    </p:spTree>
    <p:extLst>
      <p:ext uri="{BB962C8B-B14F-4D97-AF65-F5344CB8AC3E}">
        <p14:creationId xmlns:p14="http://schemas.microsoft.com/office/powerpoint/2010/main" val="3092459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p:txBody>
          <a:bodyPr/>
          <a:lstStyle/>
          <a:p>
            <a:fld id="{877C2003-2E6E-4ABC-B270-3E95A87ADF8A}" type="slidenum">
              <a:rPr lang="en-GB" smtClean="0"/>
              <a:pPr/>
              <a:t>2</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60" name="Rectangle 59"/>
          <p:cNvSpPr/>
          <p:nvPr/>
        </p:nvSpPr>
        <p:spPr>
          <a:xfrm>
            <a:off x="478800" y="946269"/>
            <a:ext cx="4718351" cy="4965462"/>
          </a:xfrm>
          <a:prstGeom prst="rect">
            <a:avLst/>
          </a:prstGeom>
        </p:spPr>
        <p:txBody>
          <a:bodyPr wrap="square">
            <a:spAutoFit/>
          </a:bodyPr>
          <a:lstStyle/>
          <a:p>
            <a:pPr>
              <a:spcBef>
                <a:spcPts val="1000"/>
              </a:spcBef>
              <a:spcAft>
                <a:spcPts val="1000"/>
              </a:spcAft>
            </a:pPr>
            <a:r>
              <a:rPr lang="fr-FR" sz="2000" b="1" dirty="0">
                <a:solidFill>
                  <a:schemeClr val="bg1"/>
                </a:solidFill>
                <a:latin typeface="Arial" panose="020B0604020202020204" pitchFamily="34" charset="0"/>
                <a:ea typeface="Arial" panose="020B0604020202020204" pitchFamily="34" charset="0"/>
              </a:rPr>
              <a:t>1. Quel est le nom de notre étoile ? </a:t>
            </a:r>
          </a:p>
          <a:p>
            <a:pPr>
              <a:spcBef>
                <a:spcPts val="1000"/>
              </a:spcBef>
              <a:spcAft>
                <a:spcPts val="1000"/>
              </a:spcAft>
            </a:pPr>
            <a:r>
              <a:rPr lang="fr-FR" sz="1600" dirty="0">
                <a:solidFill>
                  <a:srgbClr val="948AD1"/>
                </a:solidFill>
                <a:latin typeface="Arial" panose="020B0604020202020204" pitchFamily="34" charset="0"/>
                <a:ea typeface="Arial" panose="020B0604020202020204" pitchFamily="34" charset="0"/>
              </a:rPr>
              <a:t>Le </a:t>
            </a:r>
            <a:r>
              <a:rPr lang="fr-FR" sz="1600" dirty="0" smtClean="0">
                <a:solidFill>
                  <a:srgbClr val="948AD1"/>
                </a:solidFill>
                <a:latin typeface="Arial" panose="020B0604020202020204" pitchFamily="34" charset="0"/>
                <a:ea typeface="Arial" panose="020B0604020202020204" pitchFamily="34" charset="0"/>
              </a:rPr>
              <a:t>Soleil</a:t>
            </a:r>
          </a:p>
          <a:p>
            <a:pPr>
              <a:spcBef>
                <a:spcPts val="1000"/>
              </a:spcBef>
              <a:spcAft>
                <a:spcPts val="1000"/>
              </a:spcAft>
            </a:pPr>
            <a:endParaRPr lang="fr-FR" sz="2000" dirty="0">
              <a:solidFill>
                <a:schemeClr val="bg1"/>
              </a:solidFill>
              <a:latin typeface="Arial" panose="020B0604020202020204" pitchFamily="34" charset="0"/>
              <a:ea typeface="Arial" panose="020B0604020202020204" pitchFamily="34" charset="0"/>
            </a:endParaRPr>
          </a:p>
          <a:p>
            <a:pPr>
              <a:spcBef>
                <a:spcPts val="1000"/>
              </a:spcBef>
              <a:spcAft>
                <a:spcPts val="1000"/>
              </a:spcAft>
            </a:pPr>
            <a:r>
              <a:rPr lang="fr-FR" sz="2000" b="1" dirty="0">
                <a:solidFill>
                  <a:schemeClr val="bg1"/>
                </a:solidFill>
                <a:latin typeface="Arial" panose="020B0604020202020204" pitchFamily="34" charset="0"/>
                <a:ea typeface="Arial" panose="020B0604020202020204" pitchFamily="34" charset="0"/>
              </a:rPr>
              <a:t>2. Quelle célèbre planète possède d'impressionnants anneaux ? </a:t>
            </a:r>
          </a:p>
          <a:p>
            <a:pPr>
              <a:spcBef>
                <a:spcPts val="1000"/>
              </a:spcBef>
              <a:spcAft>
                <a:spcPts val="1000"/>
              </a:spcAft>
            </a:pPr>
            <a:r>
              <a:rPr lang="fr-FR" sz="1600" dirty="0" smtClean="0">
                <a:solidFill>
                  <a:srgbClr val="948AD1"/>
                </a:solidFill>
                <a:latin typeface="Arial" panose="020B0604020202020204" pitchFamily="34" charset="0"/>
                <a:ea typeface="Arial" panose="020B0604020202020204" pitchFamily="34" charset="0"/>
              </a:rPr>
              <a:t>Saturne</a:t>
            </a:r>
          </a:p>
          <a:p>
            <a:pPr>
              <a:spcBef>
                <a:spcPts val="1000"/>
              </a:spcBef>
              <a:spcAft>
                <a:spcPts val="1000"/>
              </a:spcAft>
            </a:pPr>
            <a:endParaRPr lang="fr-FR" sz="2000" dirty="0">
              <a:solidFill>
                <a:schemeClr val="bg1"/>
              </a:solidFill>
              <a:latin typeface="Arial" panose="020B0604020202020204" pitchFamily="34" charset="0"/>
              <a:ea typeface="Arial" panose="020B0604020202020204" pitchFamily="34" charset="0"/>
            </a:endParaRPr>
          </a:p>
          <a:p>
            <a:pPr>
              <a:spcBef>
                <a:spcPts val="1000"/>
              </a:spcBef>
              <a:spcAft>
                <a:spcPts val="1000"/>
              </a:spcAft>
            </a:pPr>
            <a:r>
              <a:rPr lang="fr-FR" sz="2000" b="1" dirty="0">
                <a:solidFill>
                  <a:schemeClr val="bg1"/>
                </a:solidFill>
                <a:latin typeface="Arial" panose="020B0604020202020204" pitchFamily="34" charset="0"/>
                <a:ea typeface="Arial" panose="020B0604020202020204" pitchFamily="34" charset="0"/>
              </a:rPr>
              <a:t>3. Quelle est la plus grosse planète du système Solaire ? </a:t>
            </a:r>
          </a:p>
          <a:p>
            <a:pPr>
              <a:spcBef>
                <a:spcPts val="1000"/>
              </a:spcBef>
              <a:spcAft>
                <a:spcPts val="1000"/>
              </a:spcAft>
            </a:pPr>
            <a:r>
              <a:rPr lang="fr-FR" sz="1600" dirty="0">
                <a:solidFill>
                  <a:srgbClr val="948AD1"/>
                </a:solidFill>
                <a:latin typeface="Arial" panose="020B0604020202020204" pitchFamily="34" charset="0"/>
                <a:ea typeface="Arial" panose="020B0604020202020204" pitchFamily="34" charset="0"/>
              </a:rPr>
              <a:t>Jupiter</a:t>
            </a:r>
            <a:endParaRPr lang="fr-FR" sz="1600" dirty="0">
              <a:solidFill>
                <a:srgbClr val="948AD1"/>
              </a:solidFill>
              <a:latin typeface="Arial" panose="020B0604020202020204" pitchFamily="34" charset="0"/>
              <a:ea typeface="Arial" panose="020B0604020202020204" pitchFamily="34" charset="0"/>
            </a:endParaRPr>
          </a:p>
        </p:txBody>
      </p:sp>
      <p:sp>
        <p:nvSpPr>
          <p:cNvPr id="89" name="Rectangle 88"/>
          <p:cNvSpPr/>
          <p:nvPr/>
        </p:nvSpPr>
        <p:spPr>
          <a:xfrm>
            <a:off x="5360125" y="1007825"/>
            <a:ext cx="6836230" cy="4842351"/>
          </a:xfrm>
          <a:prstGeom prst="rect">
            <a:avLst/>
          </a:prstGeom>
        </p:spPr>
        <p:txBody>
          <a:bodyPr wrap="square">
            <a:spAutoFit/>
          </a:bodyPr>
          <a:lstStyle/>
          <a:p>
            <a:pPr>
              <a:spcBef>
                <a:spcPts val="1000"/>
              </a:spcBef>
              <a:spcAft>
                <a:spcPts val="1000"/>
              </a:spcAft>
            </a:pPr>
            <a:r>
              <a:rPr lang="fr-FR" sz="2000" b="1" dirty="0" smtClean="0">
                <a:solidFill>
                  <a:schemeClr val="bg1"/>
                </a:solidFill>
                <a:latin typeface="Arial" panose="020B0604020202020204" pitchFamily="34" charset="0"/>
                <a:ea typeface="Arial" panose="020B0604020202020204" pitchFamily="34" charset="0"/>
              </a:rPr>
              <a:t>4</a:t>
            </a:r>
            <a:r>
              <a:rPr lang="fr-FR" sz="2000" b="1" dirty="0">
                <a:solidFill>
                  <a:schemeClr val="bg1"/>
                </a:solidFill>
                <a:latin typeface="Arial" panose="020B0604020202020204" pitchFamily="34" charset="0"/>
                <a:ea typeface="Arial" panose="020B0604020202020204" pitchFamily="34" charset="0"/>
              </a:rPr>
              <a:t>. Combien de temps la Lune prend-t-elle pour faire le tour de la Terre ?</a:t>
            </a:r>
            <a:endParaRPr lang="fr-FR" sz="2000" dirty="0">
              <a:solidFill>
                <a:schemeClr val="bg1"/>
              </a:solidFill>
              <a:latin typeface="Arial" panose="020B0604020202020204" pitchFamily="34" charset="0"/>
              <a:ea typeface="Arial" panose="020B0604020202020204" pitchFamily="34" charset="0"/>
            </a:endParaRPr>
          </a:p>
          <a:p>
            <a:pPr>
              <a:spcBef>
                <a:spcPts val="1000"/>
              </a:spcBef>
              <a:spcAft>
                <a:spcPts val="1000"/>
              </a:spcAft>
            </a:pPr>
            <a:r>
              <a:rPr lang="fr-FR" sz="1600" dirty="0">
                <a:solidFill>
                  <a:srgbClr val="948AD1"/>
                </a:solidFill>
                <a:latin typeface="Arial" panose="020B0604020202020204" pitchFamily="34" charset="0"/>
                <a:ea typeface="Arial" panose="020B0604020202020204" pitchFamily="34" charset="0"/>
              </a:rPr>
              <a:t>28 </a:t>
            </a:r>
            <a:r>
              <a:rPr lang="fr-FR" sz="1600" dirty="0" smtClean="0">
                <a:solidFill>
                  <a:srgbClr val="948AD1"/>
                </a:solidFill>
                <a:latin typeface="Arial" panose="020B0604020202020204" pitchFamily="34" charset="0"/>
                <a:ea typeface="Arial" panose="020B0604020202020204" pitchFamily="34" charset="0"/>
              </a:rPr>
              <a:t>jours</a:t>
            </a:r>
          </a:p>
          <a:p>
            <a:pPr>
              <a:spcBef>
                <a:spcPts val="1000"/>
              </a:spcBef>
              <a:spcAft>
                <a:spcPts val="1000"/>
              </a:spcAft>
            </a:pPr>
            <a:endParaRPr lang="fr-FR" sz="2000" dirty="0">
              <a:solidFill>
                <a:schemeClr val="bg1"/>
              </a:solidFill>
              <a:latin typeface="Arial" panose="020B0604020202020204" pitchFamily="34" charset="0"/>
              <a:ea typeface="Arial" panose="020B0604020202020204" pitchFamily="34" charset="0"/>
            </a:endParaRPr>
          </a:p>
          <a:p>
            <a:pPr>
              <a:spcBef>
                <a:spcPts val="1000"/>
              </a:spcBef>
              <a:spcAft>
                <a:spcPts val="1000"/>
              </a:spcAft>
            </a:pPr>
            <a:r>
              <a:rPr lang="fr-FR" sz="2000" b="1" dirty="0">
                <a:solidFill>
                  <a:schemeClr val="bg1"/>
                </a:solidFill>
                <a:latin typeface="Arial" panose="020B0604020202020204" pitchFamily="34" charset="0"/>
                <a:ea typeface="Arial" panose="020B0604020202020204" pitchFamily="34" charset="0"/>
              </a:rPr>
              <a:t>5. Qui fut le premier homme à marcher sur la Lune ?</a:t>
            </a:r>
            <a:endParaRPr lang="fr-FR" sz="2000" dirty="0">
              <a:solidFill>
                <a:schemeClr val="bg1"/>
              </a:solidFill>
              <a:latin typeface="Arial" panose="020B0604020202020204" pitchFamily="34" charset="0"/>
              <a:ea typeface="Arial" panose="020B0604020202020204" pitchFamily="34" charset="0"/>
            </a:endParaRPr>
          </a:p>
          <a:p>
            <a:pPr>
              <a:spcBef>
                <a:spcPts val="1000"/>
              </a:spcBef>
              <a:spcAft>
                <a:spcPts val="1000"/>
              </a:spcAft>
            </a:pPr>
            <a:r>
              <a:rPr lang="fr-FR" sz="1600" dirty="0">
                <a:solidFill>
                  <a:srgbClr val="948AD1"/>
                </a:solidFill>
                <a:latin typeface="Arial" panose="020B0604020202020204" pitchFamily="34" charset="0"/>
                <a:ea typeface="Arial" panose="020B0604020202020204" pitchFamily="34" charset="0"/>
              </a:rPr>
              <a:t>Neil </a:t>
            </a:r>
            <a:r>
              <a:rPr lang="fr-FR" sz="1600" dirty="0" smtClean="0">
                <a:solidFill>
                  <a:srgbClr val="948AD1"/>
                </a:solidFill>
                <a:latin typeface="Arial" panose="020B0604020202020204" pitchFamily="34" charset="0"/>
                <a:ea typeface="Arial" panose="020B0604020202020204" pitchFamily="34" charset="0"/>
              </a:rPr>
              <a:t>Armstrong</a:t>
            </a:r>
          </a:p>
          <a:p>
            <a:pPr>
              <a:spcBef>
                <a:spcPts val="1000"/>
              </a:spcBef>
              <a:spcAft>
                <a:spcPts val="1000"/>
              </a:spcAft>
            </a:pPr>
            <a:endParaRPr lang="fr-FR" sz="2000" dirty="0">
              <a:solidFill>
                <a:schemeClr val="bg1"/>
              </a:solidFill>
              <a:latin typeface="Arial" panose="020B0604020202020204" pitchFamily="34" charset="0"/>
              <a:ea typeface="Arial" panose="020B0604020202020204" pitchFamily="34" charset="0"/>
            </a:endParaRPr>
          </a:p>
          <a:p>
            <a:pPr>
              <a:spcBef>
                <a:spcPts val="1000"/>
              </a:spcBef>
              <a:spcAft>
                <a:spcPts val="1000"/>
              </a:spcAft>
            </a:pPr>
            <a:r>
              <a:rPr lang="fr-FR" sz="2000" b="1" dirty="0">
                <a:solidFill>
                  <a:schemeClr val="bg1"/>
                </a:solidFill>
                <a:latin typeface="Arial" panose="020B0604020202020204" pitchFamily="34" charset="0"/>
                <a:ea typeface="Arial" panose="020B0604020202020204" pitchFamily="34" charset="0"/>
              </a:rPr>
              <a:t>6. Quelle est la quatrième planète du système Solaire ?</a:t>
            </a:r>
            <a:endParaRPr lang="fr-FR" sz="2000" dirty="0">
              <a:solidFill>
                <a:schemeClr val="bg1"/>
              </a:solidFill>
              <a:latin typeface="Arial" panose="020B0604020202020204" pitchFamily="34" charset="0"/>
              <a:ea typeface="Arial" panose="020B0604020202020204" pitchFamily="34" charset="0"/>
            </a:endParaRPr>
          </a:p>
          <a:p>
            <a:pPr>
              <a:spcBef>
                <a:spcPts val="1000"/>
              </a:spcBef>
              <a:spcAft>
                <a:spcPts val="1000"/>
              </a:spcAft>
            </a:pPr>
            <a:r>
              <a:rPr lang="fr-FR" sz="1600" dirty="0" smtClean="0">
                <a:solidFill>
                  <a:srgbClr val="948AD1"/>
                </a:solidFill>
                <a:latin typeface="Arial" panose="020B0604020202020204" pitchFamily="34" charset="0"/>
                <a:ea typeface="Arial" panose="020B0604020202020204" pitchFamily="34" charset="0"/>
              </a:rPr>
              <a:t>Les </a:t>
            </a:r>
            <a:r>
              <a:rPr lang="fr-FR" sz="1600" dirty="0">
                <a:solidFill>
                  <a:srgbClr val="948AD1"/>
                </a:solidFill>
                <a:latin typeface="Arial" panose="020B0604020202020204" pitchFamily="34" charset="0"/>
                <a:ea typeface="Arial" panose="020B0604020202020204" pitchFamily="34" charset="0"/>
              </a:rPr>
              <a:t>planètes se classent dans cet ordre là en partant du Soleil : Mercure, Vénus, Terre, </a:t>
            </a:r>
            <a:r>
              <a:rPr lang="fr-FR" sz="1600" b="1" dirty="0">
                <a:solidFill>
                  <a:srgbClr val="948AD1"/>
                </a:solidFill>
                <a:latin typeface="Arial" panose="020B0604020202020204" pitchFamily="34" charset="0"/>
                <a:ea typeface="Arial" panose="020B0604020202020204" pitchFamily="34" charset="0"/>
              </a:rPr>
              <a:t>Mars</a:t>
            </a:r>
            <a:r>
              <a:rPr lang="fr-FR" sz="1600" dirty="0">
                <a:solidFill>
                  <a:srgbClr val="948AD1"/>
                </a:solidFill>
                <a:latin typeface="Arial" panose="020B0604020202020204" pitchFamily="34" charset="0"/>
                <a:ea typeface="Arial" panose="020B0604020202020204" pitchFamily="34" charset="0"/>
              </a:rPr>
              <a:t>, Jupiter, Saturne, Uranus et Neptune.</a:t>
            </a:r>
            <a:endParaRPr lang="fr-FR" sz="1600" dirty="0">
              <a:solidFill>
                <a:srgbClr val="948AD1"/>
              </a:solidFill>
              <a:effectLst/>
              <a:latin typeface="Arial" panose="020B0604020202020204" pitchFamily="34" charset="0"/>
              <a:ea typeface="Arial" panose="020B0604020202020204" pitchFamily="34" charset="0"/>
            </a:endParaRPr>
          </a:p>
        </p:txBody>
      </p:sp>
      <p:sp>
        <p:nvSpPr>
          <p:cNvPr id="64" name="Rectangle 63"/>
          <p:cNvSpPr/>
          <p:nvPr/>
        </p:nvSpPr>
        <p:spPr>
          <a:xfrm>
            <a:off x="391886" y="1464906"/>
            <a:ext cx="1138334" cy="335902"/>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Rectangle 90"/>
          <p:cNvSpPr/>
          <p:nvPr/>
        </p:nvSpPr>
        <p:spPr>
          <a:xfrm>
            <a:off x="478800" y="3429000"/>
            <a:ext cx="1138334" cy="335902"/>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Rectangle 91"/>
          <p:cNvSpPr/>
          <p:nvPr/>
        </p:nvSpPr>
        <p:spPr>
          <a:xfrm>
            <a:off x="460138" y="5383763"/>
            <a:ext cx="1138334" cy="335902"/>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Rectangle 92"/>
          <p:cNvSpPr/>
          <p:nvPr/>
        </p:nvSpPr>
        <p:spPr>
          <a:xfrm>
            <a:off x="5284065" y="1878563"/>
            <a:ext cx="1138334" cy="335902"/>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Rectangle 93"/>
          <p:cNvSpPr/>
          <p:nvPr/>
        </p:nvSpPr>
        <p:spPr>
          <a:xfrm>
            <a:off x="5452015" y="3528467"/>
            <a:ext cx="1545943" cy="335902"/>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Rectangle 94"/>
          <p:cNvSpPr/>
          <p:nvPr/>
        </p:nvSpPr>
        <p:spPr>
          <a:xfrm>
            <a:off x="5360125" y="5066521"/>
            <a:ext cx="6751010" cy="653143"/>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6197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91" grpId="0" animBg="1"/>
      <p:bldP spid="92" grpId="0" animBg="1"/>
      <p:bldP spid="93" grpId="0" animBg="1"/>
      <p:bldP spid="94" grpId="0" animBg="1"/>
      <p:bldP spid="9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p:txBody>
          <a:bodyPr/>
          <a:lstStyle/>
          <a:p>
            <a:fld id="{877C2003-2E6E-4ABC-B270-3E95A87ADF8A}" type="slidenum">
              <a:rPr lang="en-GB" smtClean="0"/>
              <a:pPr/>
              <a:t>3</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2" name="Rectangle 1"/>
          <p:cNvSpPr/>
          <p:nvPr/>
        </p:nvSpPr>
        <p:spPr>
          <a:xfrm>
            <a:off x="6139543" y="576937"/>
            <a:ext cx="5934269" cy="5704126"/>
          </a:xfrm>
          <a:prstGeom prst="rect">
            <a:avLst/>
          </a:prstGeom>
        </p:spPr>
        <p:txBody>
          <a:bodyPr wrap="square">
            <a:spAutoFit/>
          </a:bodyPr>
          <a:lstStyle/>
          <a:p>
            <a:pPr>
              <a:spcBef>
                <a:spcPts val="1000"/>
              </a:spcBef>
              <a:spcAft>
                <a:spcPts val="1000"/>
              </a:spcAft>
            </a:pPr>
            <a:r>
              <a:rPr lang="fr-FR" sz="2000" b="1" dirty="0" smtClean="0">
                <a:solidFill>
                  <a:schemeClr val="bg1"/>
                </a:solidFill>
                <a:latin typeface="Arial" panose="020B0604020202020204" pitchFamily="34" charset="0"/>
                <a:ea typeface="Arial" panose="020B0604020202020204" pitchFamily="34" charset="0"/>
              </a:rPr>
              <a:t>10</a:t>
            </a:r>
            <a:r>
              <a:rPr lang="fr-FR" sz="2000" b="1" dirty="0">
                <a:solidFill>
                  <a:schemeClr val="bg1"/>
                </a:solidFill>
                <a:latin typeface="Arial" panose="020B0604020202020204" pitchFamily="34" charset="0"/>
                <a:ea typeface="Arial" panose="020B0604020202020204" pitchFamily="34" charset="0"/>
              </a:rPr>
              <a:t>. A quelle distance la Terre se trouve-t-elle du Soleil ?</a:t>
            </a:r>
            <a:endParaRPr lang="fr-FR" sz="2000" dirty="0">
              <a:solidFill>
                <a:schemeClr val="bg1"/>
              </a:solidFill>
              <a:latin typeface="Arial" panose="020B0604020202020204" pitchFamily="34" charset="0"/>
              <a:ea typeface="Arial" panose="020B0604020202020204" pitchFamily="34" charset="0"/>
            </a:endParaRPr>
          </a:p>
          <a:p>
            <a:pPr>
              <a:spcBef>
                <a:spcPts val="1000"/>
              </a:spcBef>
              <a:spcAft>
                <a:spcPts val="1000"/>
              </a:spcAft>
            </a:pPr>
            <a:r>
              <a:rPr lang="fr-FR" sz="1600" dirty="0">
                <a:solidFill>
                  <a:srgbClr val="948AD1"/>
                </a:solidFill>
                <a:latin typeface="Arial" panose="020B0604020202020204" pitchFamily="34" charset="0"/>
                <a:ea typeface="Arial" panose="020B0604020202020204" pitchFamily="34" charset="0"/>
              </a:rPr>
              <a:t>La Terre se situe à environ 150 000 000 km du Soleil soit 1 UA. (Une Unité Astronomique correspond exactement à la distance Terre/Soleil</a:t>
            </a:r>
            <a:r>
              <a:rPr lang="fr-FR" sz="1600" dirty="0" smtClean="0">
                <a:solidFill>
                  <a:srgbClr val="948AD1"/>
                </a:solidFill>
                <a:latin typeface="Arial" panose="020B0604020202020204" pitchFamily="34" charset="0"/>
                <a:ea typeface="Arial" panose="020B0604020202020204" pitchFamily="34" charset="0"/>
              </a:rPr>
              <a:t>.)</a:t>
            </a:r>
          </a:p>
          <a:p>
            <a:pPr>
              <a:spcBef>
                <a:spcPts val="1000"/>
              </a:spcBef>
              <a:spcAft>
                <a:spcPts val="1000"/>
              </a:spcAft>
            </a:pPr>
            <a:endParaRPr lang="fr-FR" sz="800" dirty="0">
              <a:solidFill>
                <a:schemeClr val="bg1"/>
              </a:solidFill>
              <a:latin typeface="Arial" panose="020B0604020202020204" pitchFamily="34" charset="0"/>
              <a:ea typeface="Arial" panose="020B0604020202020204" pitchFamily="34" charset="0"/>
            </a:endParaRPr>
          </a:p>
          <a:p>
            <a:pPr>
              <a:spcBef>
                <a:spcPts val="1000"/>
              </a:spcBef>
              <a:spcAft>
                <a:spcPts val="1000"/>
              </a:spcAft>
            </a:pPr>
            <a:r>
              <a:rPr lang="fr-FR" sz="2000" b="1" dirty="0">
                <a:solidFill>
                  <a:schemeClr val="bg1"/>
                </a:solidFill>
                <a:latin typeface="Arial" panose="020B0604020202020204" pitchFamily="34" charset="0"/>
                <a:ea typeface="Arial" panose="020B0604020202020204" pitchFamily="34" charset="0"/>
              </a:rPr>
              <a:t>11. Sur quelle planète se situe la Grande Tâche Rouge ?</a:t>
            </a:r>
            <a:endParaRPr lang="fr-FR" sz="2000" dirty="0">
              <a:solidFill>
                <a:schemeClr val="bg1"/>
              </a:solidFill>
              <a:latin typeface="Arial" panose="020B0604020202020204" pitchFamily="34" charset="0"/>
              <a:ea typeface="Arial" panose="020B0604020202020204" pitchFamily="34" charset="0"/>
            </a:endParaRPr>
          </a:p>
          <a:p>
            <a:pPr>
              <a:spcBef>
                <a:spcPts val="1000"/>
              </a:spcBef>
              <a:spcAft>
                <a:spcPts val="1000"/>
              </a:spcAft>
            </a:pPr>
            <a:r>
              <a:rPr lang="fr-FR" sz="1600" dirty="0">
                <a:solidFill>
                  <a:srgbClr val="948AD1"/>
                </a:solidFill>
                <a:latin typeface="Arial" panose="020B0604020202020204" pitchFamily="34" charset="0"/>
                <a:ea typeface="Arial" panose="020B0604020202020204" pitchFamily="34" charset="0"/>
              </a:rPr>
              <a:t>La Grande Tache Rouge de Jupiter correspond à un gigantesque ouragan qui se déroule à la surface de Jupiter depuis au moins 300 ans</a:t>
            </a:r>
            <a:r>
              <a:rPr lang="fr-FR" sz="1600" dirty="0" smtClean="0">
                <a:solidFill>
                  <a:srgbClr val="948AD1"/>
                </a:solidFill>
                <a:latin typeface="Arial" panose="020B0604020202020204" pitchFamily="34" charset="0"/>
                <a:ea typeface="Arial" panose="020B0604020202020204" pitchFamily="34" charset="0"/>
              </a:rPr>
              <a:t>.</a:t>
            </a:r>
          </a:p>
          <a:p>
            <a:pPr>
              <a:spcBef>
                <a:spcPts val="1000"/>
              </a:spcBef>
              <a:spcAft>
                <a:spcPts val="1000"/>
              </a:spcAft>
            </a:pPr>
            <a:endParaRPr lang="fr-FR" sz="800" dirty="0">
              <a:solidFill>
                <a:schemeClr val="bg1"/>
              </a:solidFill>
              <a:latin typeface="Arial" panose="020B0604020202020204" pitchFamily="34" charset="0"/>
              <a:ea typeface="Arial" panose="020B0604020202020204" pitchFamily="34" charset="0"/>
            </a:endParaRPr>
          </a:p>
          <a:p>
            <a:pPr>
              <a:spcBef>
                <a:spcPts val="1000"/>
              </a:spcBef>
              <a:spcAft>
                <a:spcPts val="1000"/>
              </a:spcAft>
            </a:pPr>
            <a:r>
              <a:rPr lang="fr-FR" sz="2000" b="1" dirty="0">
                <a:solidFill>
                  <a:schemeClr val="bg1"/>
                </a:solidFill>
                <a:latin typeface="Arial" panose="020B0604020202020204" pitchFamily="34" charset="0"/>
                <a:ea typeface="Arial" panose="020B0604020202020204" pitchFamily="34" charset="0"/>
              </a:rPr>
              <a:t>12. Dans de bonnes conditions, il est possible d'observer jusqu'à combien d’étoiles ?</a:t>
            </a:r>
            <a:endParaRPr lang="fr-FR" sz="2000" dirty="0">
              <a:solidFill>
                <a:schemeClr val="bg1"/>
              </a:solidFill>
              <a:latin typeface="Arial" panose="020B0604020202020204" pitchFamily="34" charset="0"/>
              <a:ea typeface="Arial" panose="020B0604020202020204" pitchFamily="34" charset="0"/>
            </a:endParaRPr>
          </a:p>
          <a:p>
            <a:pPr>
              <a:spcBef>
                <a:spcPts val="1000"/>
              </a:spcBef>
              <a:spcAft>
                <a:spcPts val="1000"/>
              </a:spcAft>
            </a:pPr>
            <a:r>
              <a:rPr lang="fr-FR" sz="1600" dirty="0">
                <a:solidFill>
                  <a:srgbClr val="948AD1"/>
                </a:solidFill>
                <a:latin typeface="Arial" panose="020B0604020202020204" pitchFamily="34" charset="0"/>
                <a:ea typeface="Arial" panose="020B0604020202020204" pitchFamily="34" charset="0"/>
              </a:rPr>
              <a:t>Environ 3000 étoiles.</a:t>
            </a:r>
            <a:endParaRPr lang="fr-FR" sz="1600" dirty="0">
              <a:solidFill>
                <a:srgbClr val="948AD1"/>
              </a:solidFill>
              <a:effectLst/>
              <a:latin typeface="Arial" panose="020B0604020202020204" pitchFamily="34" charset="0"/>
              <a:ea typeface="Arial" panose="020B0604020202020204" pitchFamily="34" charset="0"/>
            </a:endParaRPr>
          </a:p>
        </p:txBody>
      </p:sp>
      <p:sp>
        <p:nvSpPr>
          <p:cNvPr id="3" name="Rectangle 2"/>
          <p:cNvSpPr/>
          <p:nvPr/>
        </p:nvSpPr>
        <p:spPr>
          <a:xfrm>
            <a:off x="214604" y="453827"/>
            <a:ext cx="5924939" cy="5950347"/>
          </a:xfrm>
          <a:prstGeom prst="rect">
            <a:avLst/>
          </a:prstGeom>
        </p:spPr>
        <p:txBody>
          <a:bodyPr wrap="square">
            <a:spAutoFit/>
          </a:bodyPr>
          <a:lstStyle/>
          <a:p>
            <a:pPr>
              <a:spcBef>
                <a:spcPts val="1000"/>
              </a:spcBef>
              <a:spcAft>
                <a:spcPts val="1000"/>
              </a:spcAft>
            </a:pPr>
            <a:r>
              <a:rPr lang="fr-FR" sz="2000" b="1" dirty="0">
                <a:solidFill>
                  <a:schemeClr val="bg1"/>
                </a:solidFill>
                <a:latin typeface="Arial" panose="020B0604020202020204" pitchFamily="34" charset="0"/>
                <a:ea typeface="Arial" panose="020B0604020202020204" pitchFamily="34" charset="0"/>
              </a:rPr>
              <a:t>7. Quelles planètes sont gazeuses ?</a:t>
            </a:r>
            <a:endParaRPr lang="fr-FR" sz="2000" dirty="0">
              <a:solidFill>
                <a:schemeClr val="bg1"/>
              </a:solidFill>
              <a:latin typeface="Arial" panose="020B0604020202020204" pitchFamily="34" charset="0"/>
              <a:ea typeface="Arial" panose="020B0604020202020204" pitchFamily="34" charset="0"/>
            </a:endParaRPr>
          </a:p>
          <a:p>
            <a:pPr>
              <a:spcBef>
                <a:spcPts val="1000"/>
              </a:spcBef>
              <a:spcAft>
                <a:spcPts val="1000"/>
              </a:spcAft>
            </a:pPr>
            <a:r>
              <a:rPr lang="fr-FR" sz="1600" dirty="0">
                <a:solidFill>
                  <a:srgbClr val="948AD1"/>
                </a:solidFill>
                <a:latin typeface="Arial" panose="020B0604020202020204" pitchFamily="34" charset="0"/>
                <a:ea typeface="Arial" panose="020B0604020202020204" pitchFamily="34" charset="0"/>
              </a:rPr>
              <a:t>Les planètes du système solaire peuvent se classer en deux catégories : les gazeuses (Jupiter, Saturne, Uranus, Neptune) et les telluriques (Mercure, Vénus, Terre, Mars</a:t>
            </a:r>
            <a:r>
              <a:rPr lang="fr-FR" sz="1600" dirty="0" smtClean="0">
                <a:solidFill>
                  <a:srgbClr val="948AD1"/>
                </a:solidFill>
                <a:latin typeface="Arial" panose="020B0604020202020204" pitchFamily="34" charset="0"/>
                <a:ea typeface="Arial" panose="020B0604020202020204" pitchFamily="34" charset="0"/>
              </a:rPr>
              <a:t>).</a:t>
            </a:r>
          </a:p>
          <a:p>
            <a:pPr>
              <a:spcBef>
                <a:spcPts val="1000"/>
              </a:spcBef>
              <a:spcAft>
                <a:spcPts val="1000"/>
              </a:spcAft>
            </a:pPr>
            <a:endParaRPr lang="fr-FR" dirty="0">
              <a:solidFill>
                <a:srgbClr val="948AD1"/>
              </a:solidFill>
              <a:latin typeface="Arial" panose="020B0604020202020204" pitchFamily="34" charset="0"/>
              <a:ea typeface="Arial" panose="020B0604020202020204" pitchFamily="34" charset="0"/>
            </a:endParaRPr>
          </a:p>
          <a:p>
            <a:pPr>
              <a:spcBef>
                <a:spcPts val="1000"/>
              </a:spcBef>
              <a:spcAft>
                <a:spcPts val="1000"/>
              </a:spcAft>
            </a:pPr>
            <a:r>
              <a:rPr lang="fr-FR" sz="2000" b="1" dirty="0">
                <a:solidFill>
                  <a:schemeClr val="bg1"/>
                </a:solidFill>
                <a:latin typeface="Arial" panose="020B0604020202020204" pitchFamily="34" charset="0"/>
                <a:ea typeface="Arial" panose="020B0604020202020204" pitchFamily="34" charset="0"/>
              </a:rPr>
              <a:t>8. Quelles planètes ne possèdent pas de satellites ?</a:t>
            </a:r>
          </a:p>
          <a:p>
            <a:pPr>
              <a:spcBef>
                <a:spcPts val="1000"/>
              </a:spcBef>
              <a:spcAft>
                <a:spcPts val="1000"/>
              </a:spcAft>
            </a:pPr>
            <a:r>
              <a:rPr lang="fr-FR" sz="1600" dirty="0">
                <a:solidFill>
                  <a:srgbClr val="948AD1"/>
                </a:solidFill>
                <a:latin typeface="Arial" panose="020B0604020202020204" pitchFamily="34" charset="0"/>
                <a:ea typeface="Arial" panose="020B0604020202020204" pitchFamily="34" charset="0"/>
              </a:rPr>
              <a:t>Dans le système solaire, seules deux planètes ne possèdent pas de satellites : Mercure et Vénus</a:t>
            </a:r>
            <a:r>
              <a:rPr lang="fr-FR" sz="1600" dirty="0" smtClean="0">
                <a:solidFill>
                  <a:srgbClr val="948AD1"/>
                </a:solidFill>
                <a:latin typeface="Arial" panose="020B0604020202020204" pitchFamily="34" charset="0"/>
                <a:ea typeface="Arial" panose="020B0604020202020204" pitchFamily="34" charset="0"/>
              </a:rPr>
              <a:t>.</a:t>
            </a:r>
          </a:p>
          <a:p>
            <a:pPr>
              <a:spcBef>
                <a:spcPts val="1000"/>
              </a:spcBef>
              <a:spcAft>
                <a:spcPts val="1000"/>
              </a:spcAft>
            </a:pPr>
            <a:endParaRPr lang="fr-FR" dirty="0">
              <a:solidFill>
                <a:srgbClr val="948AD1"/>
              </a:solidFill>
              <a:latin typeface="Arial" panose="020B0604020202020204" pitchFamily="34" charset="0"/>
              <a:ea typeface="Arial" panose="020B0604020202020204" pitchFamily="34" charset="0"/>
            </a:endParaRPr>
          </a:p>
          <a:p>
            <a:pPr>
              <a:spcBef>
                <a:spcPts val="1000"/>
              </a:spcBef>
              <a:spcAft>
                <a:spcPts val="1000"/>
              </a:spcAft>
            </a:pPr>
            <a:r>
              <a:rPr lang="fr-FR" sz="2000" b="1" dirty="0">
                <a:solidFill>
                  <a:schemeClr val="bg1"/>
                </a:solidFill>
                <a:latin typeface="Arial" panose="020B0604020202020204" pitchFamily="34" charset="0"/>
                <a:ea typeface="Arial" panose="020B0604020202020204" pitchFamily="34" charset="0"/>
              </a:rPr>
              <a:t>9. Pluton est-elle considérée comme une planète ?</a:t>
            </a:r>
          </a:p>
          <a:p>
            <a:pPr>
              <a:spcBef>
                <a:spcPts val="1000"/>
              </a:spcBef>
              <a:spcAft>
                <a:spcPts val="1000"/>
              </a:spcAft>
            </a:pPr>
            <a:r>
              <a:rPr lang="fr-FR" sz="1600" dirty="0">
                <a:solidFill>
                  <a:srgbClr val="948AD1"/>
                </a:solidFill>
                <a:latin typeface="Arial" panose="020B0604020202020204" pitchFamily="34" charset="0"/>
                <a:ea typeface="Arial" panose="020B0604020202020204" pitchFamily="34" charset="0"/>
              </a:rPr>
              <a:t>Non, l'Union astronomique internationale a décidé de </a:t>
            </a:r>
            <a:r>
              <a:rPr lang="fr-FR" sz="1600" dirty="0">
                <a:solidFill>
                  <a:srgbClr val="948AD1"/>
                </a:solidFill>
                <a:latin typeface="Arial" panose="020B0604020202020204" pitchFamily="34" charset="0"/>
                <a:ea typeface="Arial" panose="020B0604020202020204" pitchFamily="34" charset="0"/>
              </a:rPr>
              <a:t>reclasser cette planète comme une planète naine en 2006 car elle ne remplissait pas tous les critères d'une planète.</a:t>
            </a:r>
            <a:endParaRPr lang="fr-FR" sz="1600" dirty="0">
              <a:solidFill>
                <a:srgbClr val="948AD1"/>
              </a:solidFill>
            </a:endParaRPr>
          </a:p>
        </p:txBody>
      </p:sp>
      <p:sp>
        <p:nvSpPr>
          <p:cNvPr id="9" name="Rectangle 8"/>
          <p:cNvSpPr/>
          <p:nvPr/>
        </p:nvSpPr>
        <p:spPr>
          <a:xfrm>
            <a:off x="279917" y="1110343"/>
            <a:ext cx="5738328" cy="690465"/>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234956" y="3326363"/>
            <a:ext cx="5624668" cy="690465"/>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298579" y="5542383"/>
            <a:ext cx="5719666" cy="778507"/>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6139542" y="1408922"/>
            <a:ext cx="5924939" cy="805543"/>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6170023" y="3564294"/>
            <a:ext cx="5446590" cy="1060580"/>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6170022" y="5807778"/>
            <a:ext cx="2012925" cy="513112"/>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9635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p:txBody>
          <a:bodyPr/>
          <a:lstStyle/>
          <a:p>
            <a:fld id="{877C2003-2E6E-4ABC-B270-3E95A87ADF8A}" type="slidenum">
              <a:rPr lang="en-GB" smtClean="0"/>
              <a:pPr/>
              <a:t>4</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2" name="Rectangle 1"/>
          <p:cNvSpPr/>
          <p:nvPr/>
        </p:nvSpPr>
        <p:spPr>
          <a:xfrm>
            <a:off x="6139543" y="576937"/>
            <a:ext cx="5934269" cy="5098832"/>
          </a:xfrm>
          <a:prstGeom prst="rect">
            <a:avLst/>
          </a:prstGeom>
        </p:spPr>
        <p:txBody>
          <a:bodyPr wrap="square">
            <a:spAutoFit/>
          </a:bodyPr>
          <a:lstStyle/>
          <a:p>
            <a:pPr>
              <a:spcBef>
                <a:spcPts val="1000"/>
              </a:spcBef>
              <a:spcAft>
                <a:spcPts val="1000"/>
              </a:spcAft>
            </a:pPr>
            <a:r>
              <a:rPr lang="fr-FR" sz="2000" b="1" dirty="0">
                <a:solidFill>
                  <a:schemeClr val="bg1"/>
                </a:solidFill>
                <a:latin typeface="Arial" panose="020B0604020202020204" pitchFamily="34" charset="0"/>
                <a:ea typeface="Arial" panose="020B0604020202020204" pitchFamily="34" charset="0"/>
              </a:rPr>
              <a:t>16. Combien y a-t-il de planètes dans notre système solaire ? 1000 planètes ? Une seule planète ? 2 planètes ? 100 planètes ?</a:t>
            </a:r>
          </a:p>
          <a:p>
            <a:pPr>
              <a:spcBef>
                <a:spcPts val="1000"/>
              </a:spcBef>
              <a:spcAft>
                <a:spcPts val="1000"/>
              </a:spcAft>
            </a:pPr>
            <a:r>
              <a:rPr lang="fr-FR" sz="1600" dirty="0">
                <a:solidFill>
                  <a:srgbClr val="948AD1"/>
                </a:solidFill>
                <a:latin typeface="Arial" panose="020B0604020202020204" pitchFamily="34" charset="0"/>
                <a:ea typeface="Arial" panose="020B0604020202020204" pitchFamily="34" charset="0"/>
              </a:rPr>
              <a:t>Huit planètes (Mercure, Vénus, Terre, Mars, Jupiter, Saturne, Uranus, Neptune).</a:t>
            </a:r>
          </a:p>
          <a:p>
            <a:pPr>
              <a:spcBef>
                <a:spcPts val="1000"/>
              </a:spcBef>
              <a:spcAft>
                <a:spcPts val="1000"/>
              </a:spcAft>
            </a:pPr>
            <a:endParaRPr lang="fr-FR" sz="2000" b="1" dirty="0">
              <a:solidFill>
                <a:schemeClr val="bg1"/>
              </a:solidFill>
              <a:latin typeface="Arial" panose="020B0604020202020204" pitchFamily="34" charset="0"/>
              <a:ea typeface="Arial" panose="020B0604020202020204" pitchFamily="34" charset="0"/>
            </a:endParaRPr>
          </a:p>
          <a:p>
            <a:pPr>
              <a:spcBef>
                <a:spcPts val="1000"/>
              </a:spcBef>
              <a:spcAft>
                <a:spcPts val="1000"/>
              </a:spcAft>
            </a:pPr>
            <a:r>
              <a:rPr lang="fr-FR" sz="2000" b="1" dirty="0">
                <a:solidFill>
                  <a:schemeClr val="bg1"/>
                </a:solidFill>
                <a:latin typeface="Arial" panose="020B0604020202020204" pitchFamily="34" charset="0"/>
                <a:ea typeface="Arial" panose="020B0604020202020204" pitchFamily="34" charset="0"/>
              </a:rPr>
              <a:t>17. Qu'est-ce qu'un télescope ?</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Un </a:t>
            </a:r>
            <a:r>
              <a:rPr lang="fr-FR" sz="1200" b="1" dirty="0">
                <a:solidFill>
                  <a:schemeClr val="bg1"/>
                </a:solidFill>
                <a:latin typeface="Arial" panose="020B0604020202020204" pitchFamily="34" charset="0"/>
                <a:ea typeface="Arial" panose="020B0604020202020204" pitchFamily="34" charset="0"/>
              </a:rPr>
              <a:t>appareil permettant d'envoyer des messages extra-terrestres.</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Un </a:t>
            </a:r>
            <a:r>
              <a:rPr lang="fr-FR" sz="1200" b="1" dirty="0">
                <a:solidFill>
                  <a:schemeClr val="bg1"/>
                </a:solidFill>
                <a:latin typeface="Arial" panose="020B0604020202020204" pitchFamily="34" charset="0"/>
                <a:ea typeface="Arial" panose="020B0604020202020204" pitchFamily="34" charset="0"/>
              </a:rPr>
              <a:t>appareil permettant de voir sous l'eau.</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Un </a:t>
            </a:r>
            <a:r>
              <a:rPr lang="fr-FR" sz="1200" b="1" dirty="0">
                <a:solidFill>
                  <a:schemeClr val="bg1"/>
                </a:solidFill>
                <a:latin typeface="Arial" panose="020B0604020202020204" pitchFamily="34" charset="0"/>
                <a:ea typeface="Arial" panose="020B0604020202020204" pitchFamily="34" charset="0"/>
              </a:rPr>
              <a:t>appareil permettant de diriger un satellite.</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Un </a:t>
            </a:r>
            <a:r>
              <a:rPr lang="fr-FR" sz="1200" b="1" dirty="0">
                <a:solidFill>
                  <a:schemeClr val="bg1"/>
                </a:solidFill>
                <a:latin typeface="Arial" panose="020B0604020202020204" pitchFamily="34" charset="0"/>
                <a:ea typeface="Arial" panose="020B0604020202020204" pitchFamily="34" charset="0"/>
              </a:rPr>
              <a:t>appareil permettant de regarder les objets du ciel.</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Un </a:t>
            </a:r>
            <a:r>
              <a:rPr lang="fr-FR" sz="1200" b="1" dirty="0">
                <a:solidFill>
                  <a:schemeClr val="bg1"/>
                </a:solidFill>
                <a:latin typeface="Arial" panose="020B0604020202020204" pitchFamily="34" charset="0"/>
                <a:ea typeface="Arial" panose="020B0604020202020204" pitchFamily="34" charset="0"/>
              </a:rPr>
              <a:t>appareil permettant d'enregistrer des </a:t>
            </a:r>
            <a:r>
              <a:rPr lang="fr-FR" sz="1200" b="1" dirty="0" smtClean="0">
                <a:solidFill>
                  <a:schemeClr val="bg1"/>
                </a:solidFill>
                <a:latin typeface="Arial" panose="020B0604020202020204" pitchFamily="34" charset="0"/>
                <a:ea typeface="Arial" panose="020B0604020202020204" pitchFamily="34" charset="0"/>
              </a:rPr>
              <a:t>émissions</a:t>
            </a:r>
            <a:endParaRPr lang="fr-FR" sz="1200" b="1" dirty="0">
              <a:solidFill>
                <a:schemeClr val="bg1"/>
              </a:solidFill>
              <a:latin typeface="Arial" panose="020B0604020202020204" pitchFamily="34" charset="0"/>
              <a:ea typeface="Arial" panose="020B0604020202020204" pitchFamily="34" charset="0"/>
            </a:endParaRPr>
          </a:p>
        </p:txBody>
      </p:sp>
      <p:sp>
        <p:nvSpPr>
          <p:cNvPr id="3" name="Rectangle 2"/>
          <p:cNvSpPr/>
          <p:nvPr/>
        </p:nvSpPr>
        <p:spPr>
          <a:xfrm>
            <a:off x="214604" y="453827"/>
            <a:ext cx="5924939" cy="5888792"/>
          </a:xfrm>
          <a:prstGeom prst="rect">
            <a:avLst/>
          </a:prstGeom>
        </p:spPr>
        <p:txBody>
          <a:bodyPr wrap="square">
            <a:spAutoFit/>
          </a:bodyPr>
          <a:lstStyle/>
          <a:p>
            <a:pPr>
              <a:spcBef>
                <a:spcPts val="1000"/>
              </a:spcBef>
              <a:spcAft>
                <a:spcPts val="1000"/>
              </a:spcAft>
            </a:pPr>
            <a:r>
              <a:rPr lang="fr-FR" sz="2000" b="1" dirty="0">
                <a:solidFill>
                  <a:schemeClr val="bg1"/>
                </a:solidFill>
                <a:latin typeface="Arial" panose="020B0604020202020204" pitchFamily="34" charset="0"/>
                <a:ea typeface="Arial" panose="020B0604020202020204" pitchFamily="34" charset="0"/>
              </a:rPr>
              <a:t>13. Quelle célèbre constellation ressemble à une casserole ?</a:t>
            </a:r>
          </a:p>
          <a:p>
            <a:pPr>
              <a:spcBef>
                <a:spcPts val="1000"/>
              </a:spcBef>
              <a:spcAft>
                <a:spcPts val="1000"/>
              </a:spcAft>
            </a:pPr>
            <a:r>
              <a:rPr lang="fr-FR" sz="1600" dirty="0">
                <a:solidFill>
                  <a:srgbClr val="948AD1"/>
                </a:solidFill>
                <a:latin typeface="Arial" panose="020B0604020202020204" pitchFamily="34" charset="0"/>
                <a:ea typeface="Arial" panose="020B0604020202020204" pitchFamily="34" charset="0"/>
              </a:rPr>
              <a:t>La Grande Ourse.</a:t>
            </a:r>
          </a:p>
          <a:p>
            <a:pPr>
              <a:spcBef>
                <a:spcPts val="1000"/>
              </a:spcBef>
              <a:spcAft>
                <a:spcPts val="1000"/>
              </a:spcAft>
            </a:pPr>
            <a:endParaRPr lang="fr-FR" sz="2000" b="1" dirty="0">
              <a:solidFill>
                <a:schemeClr val="bg1"/>
              </a:solidFill>
              <a:latin typeface="Arial" panose="020B0604020202020204" pitchFamily="34" charset="0"/>
              <a:ea typeface="Arial" panose="020B0604020202020204" pitchFamily="34" charset="0"/>
            </a:endParaRPr>
          </a:p>
          <a:p>
            <a:pPr>
              <a:spcBef>
                <a:spcPts val="1000"/>
              </a:spcBef>
              <a:spcAft>
                <a:spcPts val="1000"/>
              </a:spcAft>
            </a:pPr>
            <a:r>
              <a:rPr lang="fr-FR" sz="2000" b="1" dirty="0">
                <a:solidFill>
                  <a:schemeClr val="bg1"/>
                </a:solidFill>
                <a:latin typeface="Arial" panose="020B0604020202020204" pitchFamily="34" charset="0"/>
                <a:ea typeface="Arial" panose="020B0604020202020204" pitchFamily="34" charset="0"/>
              </a:rPr>
              <a:t>14. L'étoile du Berger est ... ?</a:t>
            </a:r>
          </a:p>
          <a:p>
            <a:pPr>
              <a:spcBef>
                <a:spcPts val="1000"/>
              </a:spcBef>
              <a:spcAft>
                <a:spcPts val="1000"/>
              </a:spcAft>
            </a:pPr>
            <a:r>
              <a:rPr lang="fr-FR" sz="1600" dirty="0">
                <a:solidFill>
                  <a:srgbClr val="948AD1"/>
                </a:solidFill>
                <a:latin typeface="Arial" panose="020B0604020202020204" pitchFamily="34" charset="0"/>
                <a:ea typeface="Arial" panose="020B0604020202020204" pitchFamily="34" charset="0"/>
              </a:rPr>
              <a:t>Une planète. L'étoile du Berger est un autre nom pour désigner Vénus. A l'origine, les bergers se servaient de cette étoile pour savoir quand sortir et rentrer leur troupeau. En effet, Vénus était la première étoile à apparaître dans le ciel.</a:t>
            </a:r>
          </a:p>
          <a:p>
            <a:pPr>
              <a:spcBef>
                <a:spcPts val="1000"/>
              </a:spcBef>
              <a:spcAft>
                <a:spcPts val="1000"/>
              </a:spcAft>
            </a:pPr>
            <a:endParaRPr lang="fr-FR" sz="2000" b="1" dirty="0">
              <a:solidFill>
                <a:schemeClr val="bg1"/>
              </a:solidFill>
              <a:latin typeface="Arial" panose="020B0604020202020204" pitchFamily="34" charset="0"/>
              <a:ea typeface="Arial" panose="020B0604020202020204" pitchFamily="34" charset="0"/>
            </a:endParaRPr>
          </a:p>
          <a:p>
            <a:pPr>
              <a:spcBef>
                <a:spcPts val="1000"/>
              </a:spcBef>
              <a:spcAft>
                <a:spcPts val="1000"/>
              </a:spcAft>
            </a:pPr>
            <a:r>
              <a:rPr lang="fr-FR" sz="2000" b="1" dirty="0">
                <a:solidFill>
                  <a:schemeClr val="bg1"/>
                </a:solidFill>
                <a:latin typeface="Arial" panose="020B0604020202020204" pitchFamily="34" charset="0"/>
                <a:ea typeface="Arial" panose="020B0604020202020204" pitchFamily="34" charset="0"/>
              </a:rPr>
              <a:t>15. Comment s'appelle le phénomène qui se produit lorsque la Lune occulte totalement le Soleil ?</a:t>
            </a:r>
          </a:p>
          <a:p>
            <a:pPr>
              <a:spcBef>
                <a:spcPts val="1000"/>
              </a:spcBef>
              <a:spcAft>
                <a:spcPts val="1000"/>
              </a:spcAft>
            </a:pPr>
            <a:r>
              <a:rPr lang="fr-FR" sz="1600" dirty="0">
                <a:solidFill>
                  <a:srgbClr val="948AD1"/>
                </a:solidFill>
                <a:latin typeface="Arial" panose="020B0604020202020204" pitchFamily="34" charset="0"/>
                <a:ea typeface="Arial" panose="020B0604020202020204" pitchFamily="34" charset="0"/>
              </a:rPr>
              <a:t>Une éclipse de Soleil, ou éclipse solaire.</a:t>
            </a:r>
          </a:p>
        </p:txBody>
      </p:sp>
      <p:sp>
        <p:nvSpPr>
          <p:cNvPr id="4" name="Multiplier 3"/>
          <p:cNvSpPr/>
          <p:nvPr/>
        </p:nvSpPr>
        <p:spPr>
          <a:xfrm>
            <a:off x="6139543" y="4898571"/>
            <a:ext cx="289250" cy="317240"/>
          </a:xfrm>
          <a:prstGeom prst="mathMultiply">
            <a:avLst>
              <a:gd name="adj1" fmla="val 12156"/>
            </a:avLst>
          </a:prstGeom>
          <a:solidFill>
            <a:srgbClr val="948AD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279917" y="1110343"/>
            <a:ext cx="5738328" cy="690465"/>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279917" y="2981130"/>
            <a:ext cx="5738328" cy="1068356"/>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289248" y="5807778"/>
            <a:ext cx="3741576" cy="397079"/>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6139544" y="1667844"/>
            <a:ext cx="5645020" cy="805543"/>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2308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p:txBody>
          <a:bodyPr/>
          <a:lstStyle/>
          <a:p>
            <a:fld id="{877C2003-2E6E-4ABC-B270-3E95A87ADF8A}" type="slidenum">
              <a:rPr lang="en-GB" smtClean="0"/>
              <a:pPr/>
              <a:t>5</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2" name="Rectangle 1"/>
          <p:cNvSpPr/>
          <p:nvPr/>
        </p:nvSpPr>
        <p:spPr>
          <a:xfrm>
            <a:off x="6139544" y="273036"/>
            <a:ext cx="5822302" cy="6114494"/>
          </a:xfrm>
          <a:prstGeom prst="rect">
            <a:avLst/>
          </a:prstGeom>
        </p:spPr>
        <p:txBody>
          <a:bodyPr wrap="square">
            <a:spAutoFit/>
          </a:bodyPr>
          <a:lstStyle/>
          <a:p>
            <a:pPr>
              <a:spcBef>
                <a:spcPts val="1000"/>
              </a:spcBef>
              <a:spcAft>
                <a:spcPts val="1000"/>
              </a:spcAft>
            </a:pPr>
            <a:r>
              <a:rPr lang="fr-FR" sz="2000" b="1" dirty="0">
                <a:solidFill>
                  <a:schemeClr val="bg1"/>
                </a:solidFill>
                <a:latin typeface="Arial" panose="020B0604020202020204" pitchFamily="34" charset="0"/>
                <a:ea typeface="Arial" panose="020B0604020202020204" pitchFamily="34" charset="0"/>
              </a:rPr>
              <a:t>20. Combien y a-t-il d'étoiles dans notre système solaire ?</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Il </a:t>
            </a:r>
            <a:r>
              <a:rPr lang="fr-FR" sz="1200" b="1" dirty="0">
                <a:solidFill>
                  <a:schemeClr val="bg1"/>
                </a:solidFill>
                <a:latin typeface="Arial" panose="020B0604020202020204" pitchFamily="34" charset="0"/>
                <a:ea typeface="Arial" panose="020B0604020202020204" pitchFamily="34" charset="0"/>
              </a:rPr>
              <a:t>y a une seule étoile dans le système </a:t>
            </a:r>
            <a:r>
              <a:rPr lang="fr-FR" sz="1200" b="1" dirty="0" smtClean="0">
                <a:solidFill>
                  <a:schemeClr val="bg1"/>
                </a:solidFill>
                <a:latin typeface="Arial" panose="020B0604020202020204" pitchFamily="34" charset="0"/>
                <a:ea typeface="Arial" panose="020B0604020202020204" pitchFamily="34" charset="0"/>
              </a:rPr>
              <a:t>solaire </a:t>
            </a:r>
            <a:r>
              <a:rPr lang="fr-FR" sz="1050" dirty="0">
                <a:solidFill>
                  <a:srgbClr val="948AD1"/>
                </a:solidFill>
              </a:rPr>
              <a:t>Notre seule étoile, c'est le soleil</a:t>
            </a:r>
            <a:endParaRPr lang="fr-FR" sz="1050" b="1" dirty="0">
              <a:solidFill>
                <a:srgbClr val="948AD1"/>
              </a:solidFill>
              <a:ea typeface="Arial" panose="020B0604020202020204" pitchFamily="34" charset="0"/>
            </a:endParaRP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Il </a:t>
            </a:r>
            <a:r>
              <a:rPr lang="fr-FR" sz="1200" b="1" dirty="0">
                <a:solidFill>
                  <a:schemeClr val="bg1"/>
                </a:solidFill>
                <a:latin typeface="Arial" panose="020B0604020202020204" pitchFamily="34" charset="0"/>
                <a:ea typeface="Arial" panose="020B0604020202020204" pitchFamily="34" charset="0"/>
              </a:rPr>
              <a:t>n'y a pas d'étoile dans le système </a:t>
            </a:r>
            <a:r>
              <a:rPr lang="fr-FR" sz="1200" b="1" dirty="0" smtClean="0">
                <a:solidFill>
                  <a:schemeClr val="bg1"/>
                </a:solidFill>
                <a:latin typeface="Arial" panose="020B0604020202020204" pitchFamily="34" charset="0"/>
                <a:ea typeface="Arial" panose="020B0604020202020204" pitchFamily="34" charset="0"/>
              </a:rPr>
              <a:t>solaire</a:t>
            </a:r>
            <a:endParaRPr lang="fr-FR" sz="1200" b="1" dirty="0">
              <a:solidFill>
                <a:schemeClr val="bg1"/>
              </a:solidFill>
              <a:latin typeface="Arial" panose="020B0604020202020204" pitchFamily="34" charset="0"/>
              <a:ea typeface="Arial" panose="020B0604020202020204" pitchFamily="34" charset="0"/>
            </a:endParaRP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Il </a:t>
            </a:r>
            <a:r>
              <a:rPr lang="fr-FR" sz="1200" b="1" dirty="0">
                <a:solidFill>
                  <a:schemeClr val="bg1"/>
                </a:solidFill>
                <a:latin typeface="Arial" panose="020B0604020202020204" pitchFamily="34" charset="0"/>
                <a:ea typeface="Arial" panose="020B0604020202020204" pitchFamily="34" charset="0"/>
              </a:rPr>
              <a:t>y a trois étoiles dans le système </a:t>
            </a:r>
            <a:r>
              <a:rPr lang="fr-FR" sz="1200" b="1" dirty="0" smtClean="0">
                <a:solidFill>
                  <a:schemeClr val="bg1"/>
                </a:solidFill>
                <a:latin typeface="Arial" panose="020B0604020202020204" pitchFamily="34" charset="0"/>
                <a:ea typeface="Arial" panose="020B0604020202020204" pitchFamily="34" charset="0"/>
              </a:rPr>
              <a:t>solaire</a:t>
            </a:r>
            <a:endParaRPr lang="fr-FR" sz="1200" b="1" dirty="0">
              <a:solidFill>
                <a:schemeClr val="bg1"/>
              </a:solidFill>
              <a:latin typeface="Arial" panose="020B0604020202020204" pitchFamily="34" charset="0"/>
              <a:ea typeface="Arial" panose="020B0604020202020204" pitchFamily="34" charset="0"/>
            </a:endParaRP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Notre </a:t>
            </a:r>
            <a:r>
              <a:rPr lang="fr-FR" sz="1200" b="1" dirty="0">
                <a:solidFill>
                  <a:schemeClr val="bg1"/>
                </a:solidFill>
                <a:latin typeface="Arial" panose="020B0604020202020204" pitchFamily="34" charset="0"/>
                <a:ea typeface="Arial" panose="020B0604020202020204" pitchFamily="34" charset="0"/>
              </a:rPr>
              <a:t>système solaire comporte 100 000 </a:t>
            </a:r>
            <a:r>
              <a:rPr lang="fr-FR" sz="1200" b="1" dirty="0" smtClean="0">
                <a:solidFill>
                  <a:schemeClr val="bg1"/>
                </a:solidFill>
                <a:latin typeface="Arial" panose="020B0604020202020204" pitchFamily="34" charset="0"/>
                <a:ea typeface="Arial" panose="020B0604020202020204" pitchFamily="34" charset="0"/>
              </a:rPr>
              <a:t>étoiles</a:t>
            </a:r>
          </a:p>
          <a:p>
            <a:pPr>
              <a:spcBef>
                <a:spcPts val="1000"/>
              </a:spcBef>
              <a:spcAft>
                <a:spcPts val="1000"/>
              </a:spcAft>
              <a:buSzPct val="110000"/>
            </a:pPr>
            <a:endParaRPr lang="fr-FR" sz="2000" b="1" dirty="0">
              <a:solidFill>
                <a:schemeClr val="bg1"/>
              </a:solidFill>
              <a:latin typeface="Arial" panose="020B0604020202020204" pitchFamily="34" charset="0"/>
              <a:ea typeface="Arial" panose="020B0604020202020204" pitchFamily="34" charset="0"/>
            </a:endParaRPr>
          </a:p>
          <a:p>
            <a:pPr>
              <a:spcBef>
                <a:spcPts val="1000"/>
              </a:spcBef>
              <a:spcAft>
                <a:spcPts val="1000"/>
              </a:spcAft>
            </a:pPr>
            <a:r>
              <a:rPr lang="fr-FR" sz="2000" b="1" dirty="0">
                <a:solidFill>
                  <a:schemeClr val="bg1"/>
                </a:solidFill>
                <a:latin typeface="Arial" panose="020B0604020202020204" pitchFamily="34" charset="0"/>
                <a:ea typeface="Arial" panose="020B0604020202020204" pitchFamily="34" charset="0"/>
              </a:rPr>
              <a:t>21. Combien de fois une personne a-t-elle mis le pied sur Mars ?</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Dix fois</a:t>
            </a:r>
            <a:endParaRPr lang="fr-FR" sz="1200" b="1" dirty="0">
              <a:solidFill>
                <a:schemeClr val="bg1"/>
              </a:solidFill>
              <a:latin typeface="Arial" panose="020B0604020202020204" pitchFamily="34" charset="0"/>
              <a:ea typeface="Arial" panose="020B0604020202020204" pitchFamily="34" charset="0"/>
            </a:endParaRP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Une fois</a:t>
            </a:r>
            <a:endParaRPr lang="fr-FR" sz="1200" b="1" dirty="0">
              <a:solidFill>
                <a:schemeClr val="bg1"/>
              </a:solidFill>
              <a:latin typeface="Arial" panose="020B0604020202020204" pitchFamily="34" charset="0"/>
              <a:ea typeface="Arial" panose="020B0604020202020204" pitchFamily="34" charset="0"/>
            </a:endParaRP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L'homme </a:t>
            </a:r>
            <a:r>
              <a:rPr lang="fr-FR" sz="1200" b="1" dirty="0">
                <a:solidFill>
                  <a:schemeClr val="bg1"/>
                </a:solidFill>
                <a:latin typeface="Arial" panose="020B0604020202020204" pitchFamily="34" charset="0"/>
                <a:ea typeface="Arial" panose="020B0604020202020204" pitchFamily="34" charset="0"/>
              </a:rPr>
              <a:t>n'a jamais mis le pied sur </a:t>
            </a:r>
            <a:r>
              <a:rPr lang="fr-FR" sz="1200" b="1" dirty="0" smtClean="0">
                <a:solidFill>
                  <a:schemeClr val="bg1"/>
                </a:solidFill>
                <a:latin typeface="Arial" panose="020B0604020202020204" pitchFamily="34" charset="0"/>
                <a:ea typeface="Arial" panose="020B0604020202020204" pitchFamily="34" charset="0"/>
              </a:rPr>
              <a:t>Mars</a:t>
            </a:r>
            <a:endParaRPr lang="fr-FR" sz="1200" b="1" dirty="0">
              <a:solidFill>
                <a:schemeClr val="bg1"/>
              </a:solidFill>
              <a:latin typeface="Arial" panose="020B0604020202020204" pitchFamily="34" charset="0"/>
              <a:ea typeface="Arial" panose="020B0604020202020204" pitchFamily="34" charset="0"/>
            </a:endParaRP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L'homme </a:t>
            </a:r>
            <a:r>
              <a:rPr lang="fr-FR" sz="1200" b="1" dirty="0">
                <a:solidFill>
                  <a:schemeClr val="bg1"/>
                </a:solidFill>
                <a:latin typeface="Arial" panose="020B0604020202020204" pitchFamily="34" charset="0"/>
                <a:ea typeface="Arial" panose="020B0604020202020204" pitchFamily="34" charset="0"/>
              </a:rPr>
              <a:t>est allé tellement souvent sur Mars que l'on ne compte </a:t>
            </a:r>
            <a:r>
              <a:rPr lang="fr-FR" sz="1200" b="1" dirty="0" smtClean="0">
                <a:solidFill>
                  <a:schemeClr val="bg1"/>
                </a:solidFill>
                <a:latin typeface="Arial" panose="020B0604020202020204" pitchFamily="34" charset="0"/>
                <a:ea typeface="Arial" panose="020B0604020202020204" pitchFamily="34" charset="0"/>
              </a:rPr>
              <a:t>plus</a:t>
            </a:r>
            <a:endParaRPr lang="fr-FR" sz="1200" b="1" dirty="0">
              <a:solidFill>
                <a:schemeClr val="bg1"/>
              </a:solidFill>
              <a:latin typeface="Arial" panose="020B0604020202020204" pitchFamily="34" charset="0"/>
              <a:ea typeface="Arial" panose="020B0604020202020204" pitchFamily="34" charset="0"/>
            </a:endParaRP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Vingt fois</a:t>
            </a:r>
            <a:endParaRPr lang="fr-FR" sz="2000" b="1" dirty="0">
              <a:solidFill>
                <a:schemeClr val="bg1"/>
              </a:solidFill>
              <a:latin typeface="Arial" panose="020B0604020202020204" pitchFamily="34" charset="0"/>
              <a:ea typeface="Arial" panose="020B0604020202020204" pitchFamily="34" charset="0"/>
            </a:endParaRPr>
          </a:p>
        </p:txBody>
      </p:sp>
      <p:sp>
        <p:nvSpPr>
          <p:cNvPr id="3" name="Rectangle 2"/>
          <p:cNvSpPr/>
          <p:nvPr/>
        </p:nvSpPr>
        <p:spPr>
          <a:xfrm>
            <a:off x="214604" y="453827"/>
            <a:ext cx="5924939" cy="5868273"/>
          </a:xfrm>
          <a:prstGeom prst="rect">
            <a:avLst/>
          </a:prstGeom>
        </p:spPr>
        <p:txBody>
          <a:bodyPr wrap="square">
            <a:spAutoFit/>
          </a:bodyPr>
          <a:lstStyle/>
          <a:p>
            <a:pPr>
              <a:spcBef>
                <a:spcPts val="1000"/>
              </a:spcBef>
              <a:spcAft>
                <a:spcPts val="1000"/>
              </a:spcAft>
            </a:pPr>
            <a:r>
              <a:rPr lang="fr-FR" sz="2000" b="1" dirty="0">
                <a:solidFill>
                  <a:schemeClr val="bg1"/>
                </a:solidFill>
                <a:latin typeface="Arial" panose="020B0604020202020204" pitchFamily="34" charset="0"/>
                <a:ea typeface="Arial" panose="020B0604020202020204" pitchFamily="34" charset="0"/>
              </a:rPr>
              <a:t>18. Comment s'appelle notre galaxie ?</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Le </a:t>
            </a:r>
            <a:r>
              <a:rPr lang="fr-FR" sz="1200" b="1" dirty="0">
                <a:solidFill>
                  <a:schemeClr val="bg1"/>
                </a:solidFill>
                <a:latin typeface="Arial" panose="020B0604020202020204" pitchFamily="34" charset="0"/>
                <a:ea typeface="Arial" panose="020B0604020202020204" pitchFamily="34" charset="0"/>
              </a:rPr>
              <a:t>Système solaire</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La </a:t>
            </a:r>
            <a:r>
              <a:rPr lang="fr-FR" sz="1200" b="1" dirty="0">
                <a:solidFill>
                  <a:schemeClr val="bg1"/>
                </a:solidFill>
                <a:latin typeface="Arial" panose="020B0604020202020204" pitchFamily="34" charset="0"/>
                <a:ea typeface="Arial" panose="020B0604020202020204" pitchFamily="34" charset="0"/>
              </a:rPr>
              <a:t>Voile enchantée</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Le </a:t>
            </a:r>
            <a:r>
              <a:rPr lang="fr-FR" sz="1200" b="1" dirty="0">
                <a:solidFill>
                  <a:schemeClr val="bg1"/>
                </a:solidFill>
                <a:latin typeface="Arial" panose="020B0604020202020204" pitchFamily="34" charset="0"/>
                <a:ea typeface="Arial" panose="020B0604020202020204" pitchFamily="34" charset="0"/>
              </a:rPr>
              <a:t>Voile d'Acier</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La </a:t>
            </a:r>
            <a:r>
              <a:rPr lang="fr-FR" sz="1200" b="1" dirty="0">
                <a:solidFill>
                  <a:schemeClr val="bg1"/>
                </a:solidFill>
                <a:latin typeface="Arial" panose="020B0604020202020204" pitchFamily="34" charset="0"/>
                <a:ea typeface="Arial" panose="020B0604020202020204" pitchFamily="34" charset="0"/>
              </a:rPr>
              <a:t>Voie </a:t>
            </a:r>
            <a:r>
              <a:rPr lang="fr-FR" sz="1200" b="1" dirty="0" smtClean="0">
                <a:solidFill>
                  <a:schemeClr val="bg1"/>
                </a:solidFill>
                <a:latin typeface="Arial" panose="020B0604020202020204" pitchFamily="34" charset="0"/>
                <a:ea typeface="Arial" panose="020B0604020202020204" pitchFamily="34" charset="0"/>
              </a:rPr>
              <a:t>lactée</a:t>
            </a:r>
          </a:p>
          <a:p>
            <a:pPr>
              <a:spcBef>
                <a:spcPts val="1000"/>
              </a:spcBef>
              <a:spcAft>
                <a:spcPts val="1000"/>
              </a:spcAft>
              <a:buSzPct val="110000"/>
            </a:pPr>
            <a:endParaRPr lang="fr-FR" sz="2000" b="1" dirty="0">
              <a:solidFill>
                <a:schemeClr val="bg1"/>
              </a:solidFill>
              <a:latin typeface="Arial" panose="020B0604020202020204" pitchFamily="34" charset="0"/>
              <a:ea typeface="Arial" panose="020B0604020202020204" pitchFamily="34" charset="0"/>
            </a:endParaRPr>
          </a:p>
          <a:p>
            <a:pPr>
              <a:spcBef>
                <a:spcPts val="1000"/>
              </a:spcBef>
              <a:spcAft>
                <a:spcPts val="1000"/>
              </a:spcAft>
            </a:pPr>
            <a:r>
              <a:rPr lang="fr-FR" sz="2000" b="1" dirty="0">
                <a:solidFill>
                  <a:schemeClr val="bg1"/>
                </a:solidFill>
                <a:latin typeface="Arial" panose="020B0604020202020204" pitchFamily="34" charset="0"/>
                <a:ea typeface="Arial" panose="020B0604020202020204" pitchFamily="34" charset="0"/>
              </a:rPr>
              <a:t>19. L'homme a-t-il déjà marché sur la Lune ?</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Non</a:t>
            </a:r>
            <a:r>
              <a:rPr lang="fr-FR" sz="1200" b="1" dirty="0">
                <a:solidFill>
                  <a:schemeClr val="bg1"/>
                </a:solidFill>
                <a:latin typeface="Arial" panose="020B0604020202020204" pitchFamily="34" charset="0"/>
                <a:ea typeface="Arial" panose="020B0604020202020204" pitchFamily="34" charset="0"/>
              </a:rPr>
              <a:t>, la lune est trop petite pour qu'on marche </a:t>
            </a:r>
            <a:r>
              <a:rPr lang="fr-FR" sz="1200" b="1" dirty="0" smtClean="0">
                <a:solidFill>
                  <a:schemeClr val="bg1"/>
                </a:solidFill>
                <a:latin typeface="Arial" panose="020B0604020202020204" pitchFamily="34" charset="0"/>
                <a:ea typeface="Arial" panose="020B0604020202020204" pitchFamily="34" charset="0"/>
              </a:rPr>
              <a:t>dessus</a:t>
            </a:r>
            <a:endParaRPr lang="fr-FR" sz="1200" b="1" dirty="0">
              <a:solidFill>
                <a:schemeClr val="bg1"/>
              </a:solidFill>
              <a:latin typeface="Arial" panose="020B0604020202020204" pitchFamily="34" charset="0"/>
              <a:ea typeface="Arial" panose="020B0604020202020204" pitchFamily="34" charset="0"/>
            </a:endParaRP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Oui</a:t>
            </a:r>
            <a:r>
              <a:rPr lang="fr-FR" sz="1200" b="1" dirty="0">
                <a:solidFill>
                  <a:schemeClr val="bg1"/>
                </a:solidFill>
                <a:latin typeface="Arial" panose="020B0604020202020204" pitchFamily="34" charset="0"/>
                <a:ea typeface="Arial" panose="020B0604020202020204" pitchFamily="34" charset="0"/>
              </a:rPr>
              <a:t>, l'homme est déjà allé plusieurs fois sur la </a:t>
            </a:r>
            <a:r>
              <a:rPr lang="fr-FR" sz="1200" b="1" dirty="0" smtClean="0">
                <a:solidFill>
                  <a:schemeClr val="bg1"/>
                </a:solidFill>
                <a:latin typeface="Arial" panose="020B0604020202020204" pitchFamily="34" charset="0"/>
                <a:ea typeface="Arial" panose="020B0604020202020204" pitchFamily="34" charset="0"/>
              </a:rPr>
              <a:t>lune </a:t>
            </a:r>
            <a:r>
              <a:rPr lang="fr-FR" sz="1050" dirty="0">
                <a:solidFill>
                  <a:srgbClr val="948AD1"/>
                </a:solidFill>
              </a:rPr>
              <a:t>De la fin des années 1960 au début des années 1970, plusieurs hommes ont posé le pied sur la lune</a:t>
            </a:r>
            <a:r>
              <a:rPr lang="fr-FR" sz="1200" dirty="0"/>
              <a:t>.</a:t>
            </a:r>
            <a:endParaRPr lang="fr-FR" sz="1200" b="1" dirty="0">
              <a:solidFill>
                <a:schemeClr val="bg1"/>
              </a:solidFill>
              <a:latin typeface="Arial" panose="020B0604020202020204" pitchFamily="34" charset="0"/>
              <a:ea typeface="Arial" panose="020B0604020202020204" pitchFamily="34" charset="0"/>
            </a:endParaRP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L'homme </a:t>
            </a:r>
            <a:r>
              <a:rPr lang="fr-FR" sz="1200" b="1" dirty="0">
                <a:solidFill>
                  <a:schemeClr val="bg1"/>
                </a:solidFill>
                <a:latin typeface="Arial" panose="020B0604020202020204" pitchFamily="34" charset="0"/>
                <a:ea typeface="Arial" panose="020B0604020202020204" pitchFamily="34" charset="0"/>
              </a:rPr>
              <a:t>est allé sur la Lune en 2001</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Oui</a:t>
            </a:r>
            <a:r>
              <a:rPr lang="fr-FR" sz="1200" b="1" dirty="0">
                <a:solidFill>
                  <a:schemeClr val="bg1"/>
                </a:solidFill>
                <a:latin typeface="Arial" panose="020B0604020202020204" pitchFamily="34" charset="0"/>
                <a:ea typeface="Arial" panose="020B0604020202020204" pitchFamily="34" charset="0"/>
              </a:rPr>
              <a:t>, l'homme a déjà marché sur la lune, une </a:t>
            </a:r>
            <a:r>
              <a:rPr lang="fr-FR" sz="1200" b="1" dirty="0" smtClean="0">
                <a:solidFill>
                  <a:schemeClr val="bg1"/>
                </a:solidFill>
                <a:latin typeface="Arial" panose="020B0604020202020204" pitchFamily="34" charset="0"/>
                <a:ea typeface="Arial" panose="020B0604020202020204" pitchFamily="34" charset="0"/>
              </a:rPr>
              <a:t>fois</a:t>
            </a:r>
            <a:endParaRPr lang="fr-FR" sz="1200" b="1" dirty="0">
              <a:solidFill>
                <a:schemeClr val="bg1"/>
              </a:solidFill>
              <a:latin typeface="Arial" panose="020B0604020202020204" pitchFamily="34" charset="0"/>
              <a:ea typeface="Arial" panose="020B0604020202020204" pitchFamily="34" charset="0"/>
            </a:endParaRP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Non</a:t>
            </a:r>
            <a:r>
              <a:rPr lang="fr-FR" sz="1200" b="1" dirty="0">
                <a:solidFill>
                  <a:schemeClr val="bg1"/>
                </a:solidFill>
                <a:latin typeface="Arial" panose="020B0604020202020204" pitchFamily="34" charset="0"/>
                <a:ea typeface="Arial" panose="020B0604020202020204" pitchFamily="34" charset="0"/>
              </a:rPr>
              <a:t>, l'homme ne dispose pas encore de la technologie pour aller sur la </a:t>
            </a:r>
            <a:r>
              <a:rPr lang="fr-FR" sz="1200" b="1" dirty="0" smtClean="0">
                <a:solidFill>
                  <a:schemeClr val="bg1"/>
                </a:solidFill>
                <a:latin typeface="Arial" panose="020B0604020202020204" pitchFamily="34" charset="0"/>
                <a:ea typeface="Arial" panose="020B0604020202020204" pitchFamily="34" charset="0"/>
              </a:rPr>
              <a:t>lune</a:t>
            </a:r>
            <a:endParaRPr lang="fr-FR" sz="1200" b="1" dirty="0">
              <a:solidFill>
                <a:schemeClr val="bg1"/>
              </a:solidFill>
              <a:latin typeface="Arial" panose="020B0604020202020204" pitchFamily="34" charset="0"/>
              <a:ea typeface="Arial" panose="020B0604020202020204" pitchFamily="34" charset="0"/>
            </a:endParaRPr>
          </a:p>
        </p:txBody>
      </p:sp>
      <p:sp>
        <p:nvSpPr>
          <p:cNvPr id="4" name="Multiplier 3"/>
          <p:cNvSpPr/>
          <p:nvPr/>
        </p:nvSpPr>
        <p:spPr>
          <a:xfrm>
            <a:off x="6144209" y="1091681"/>
            <a:ext cx="289250" cy="317240"/>
          </a:xfrm>
          <a:prstGeom prst="mathMultiply">
            <a:avLst>
              <a:gd name="adj1" fmla="val 12156"/>
            </a:avLst>
          </a:prstGeom>
          <a:solidFill>
            <a:srgbClr val="948AD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Multiplier 7"/>
          <p:cNvSpPr/>
          <p:nvPr/>
        </p:nvSpPr>
        <p:spPr>
          <a:xfrm>
            <a:off x="214605" y="2289110"/>
            <a:ext cx="289250" cy="317240"/>
          </a:xfrm>
          <a:prstGeom prst="mathMultiply">
            <a:avLst>
              <a:gd name="adj1" fmla="val 12156"/>
            </a:avLst>
          </a:prstGeom>
          <a:solidFill>
            <a:srgbClr val="948AD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Multiplier 8"/>
          <p:cNvSpPr/>
          <p:nvPr/>
        </p:nvSpPr>
        <p:spPr>
          <a:xfrm>
            <a:off x="219272" y="4294650"/>
            <a:ext cx="289250" cy="317240"/>
          </a:xfrm>
          <a:prstGeom prst="mathMultiply">
            <a:avLst>
              <a:gd name="adj1" fmla="val 12156"/>
            </a:avLst>
          </a:prstGeom>
          <a:solidFill>
            <a:srgbClr val="948AD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Multiplier 9"/>
          <p:cNvSpPr/>
          <p:nvPr/>
        </p:nvSpPr>
        <p:spPr>
          <a:xfrm>
            <a:off x="6144209" y="5162938"/>
            <a:ext cx="289250" cy="317240"/>
          </a:xfrm>
          <a:prstGeom prst="mathMultiply">
            <a:avLst>
              <a:gd name="adj1" fmla="val 12156"/>
            </a:avLst>
          </a:prstGeom>
          <a:solidFill>
            <a:srgbClr val="948AD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e 12"/>
          <p:cNvGrpSpPr/>
          <p:nvPr/>
        </p:nvGrpSpPr>
        <p:grpSpPr>
          <a:xfrm>
            <a:off x="454869" y="4320679"/>
            <a:ext cx="5684674" cy="472003"/>
            <a:chOff x="454869" y="4320679"/>
            <a:chExt cx="5684674" cy="472003"/>
          </a:xfrm>
        </p:grpSpPr>
        <p:sp>
          <p:nvSpPr>
            <p:cNvPr id="11" name="Rectangle 10"/>
            <p:cNvSpPr/>
            <p:nvPr/>
          </p:nvSpPr>
          <p:spPr>
            <a:xfrm>
              <a:off x="454869" y="4559280"/>
              <a:ext cx="4471694" cy="233402"/>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4282751" y="4320679"/>
              <a:ext cx="1856792" cy="233402"/>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Rectangle 14"/>
          <p:cNvSpPr/>
          <p:nvPr/>
        </p:nvSpPr>
        <p:spPr>
          <a:xfrm>
            <a:off x="9815803" y="1133600"/>
            <a:ext cx="1903445" cy="233402"/>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7728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p:txBody>
          <a:bodyPr/>
          <a:lstStyle/>
          <a:p>
            <a:fld id="{877C2003-2E6E-4ABC-B270-3E95A87ADF8A}" type="slidenum">
              <a:rPr lang="en-GB" smtClean="0"/>
              <a:pPr/>
              <a:t>6</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2" name="Rectangle 1"/>
          <p:cNvSpPr/>
          <p:nvPr/>
        </p:nvSpPr>
        <p:spPr>
          <a:xfrm>
            <a:off x="6139544" y="142403"/>
            <a:ext cx="5822302" cy="6432530"/>
          </a:xfrm>
          <a:prstGeom prst="rect">
            <a:avLst/>
          </a:prstGeom>
        </p:spPr>
        <p:txBody>
          <a:bodyPr wrap="square">
            <a:spAutoFit/>
          </a:bodyPr>
          <a:lstStyle/>
          <a:p>
            <a:pPr>
              <a:spcBef>
                <a:spcPts val="1000"/>
              </a:spcBef>
              <a:spcAft>
                <a:spcPts val="1000"/>
              </a:spcAft>
            </a:pPr>
            <a:r>
              <a:rPr lang="fr-FR" sz="2000" b="1" dirty="0">
                <a:solidFill>
                  <a:schemeClr val="bg1"/>
                </a:solidFill>
                <a:latin typeface="Arial" panose="020B0604020202020204" pitchFamily="34" charset="0"/>
                <a:ea typeface="Arial" panose="020B0604020202020204" pitchFamily="34" charset="0"/>
              </a:rPr>
              <a:t>24. Lequel de ces appareils est fictif ?</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Mars </a:t>
            </a:r>
            <a:r>
              <a:rPr lang="fr-FR" sz="1200" b="1" dirty="0">
                <a:solidFill>
                  <a:schemeClr val="bg1"/>
                </a:solidFill>
                <a:latin typeface="Arial" panose="020B0604020202020204" pitchFamily="34" charset="0"/>
                <a:ea typeface="Arial" panose="020B0604020202020204" pitchFamily="34" charset="0"/>
              </a:rPr>
              <a:t>Express</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Mariner </a:t>
            </a:r>
            <a:r>
              <a:rPr lang="fr-FR" sz="1200" b="1" dirty="0">
                <a:solidFill>
                  <a:schemeClr val="bg1"/>
                </a:solidFill>
                <a:latin typeface="Arial" panose="020B0604020202020204" pitchFamily="34" charset="0"/>
                <a:ea typeface="Arial" panose="020B0604020202020204" pitchFamily="34" charset="0"/>
              </a:rPr>
              <a:t>10</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Voyager </a:t>
            </a:r>
            <a:r>
              <a:rPr lang="fr-FR" sz="1200" b="1" dirty="0">
                <a:solidFill>
                  <a:schemeClr val="bg1"/>
                </a:solidFill>
                <a:latin typeface="Arial" panose="020B0604020202020204" pitchFamily="34" charset="0"/>
                <a:ea typeface="Arial" panose="020B0604020202020204" pitchFamily="34" charset="0"/>
              </a:rPr>
              <a:t>1 </a:t>
            </a:r>
          </a:p>
          <a:p>
            <a:pPr marL="171450" indent="-171450">
              <a:spcBef>
                <a:spcPts val="1000"/>
              </a:spcBef>
              <a:spcAft>
                <a:spcPts val="1000"/>
              </a:spcAft>
              <a:buSzPct val="110000"/>
              <a:buFont typeface="Wingdings" panose="05000000000000000000" pitchFamily="2" charset="2"/>
              <a:buChar char="q"/>
            </a:pPr>
            <a:r>
              <a:rPr lang="fr-FR" sz="1200" b="1" dirty="0">
                <a:solidFill>
                  <a:schemeClr val="bg1"/>
                </a:solidFill>
                <a:latin typeface="Arial" panose="020B0604020202020204" pitchFamily="34" charset="0"/>
                <a:ea typeface="Arial" panose="020B0604020202020204" pitchFamily="34" charset="0"/>
              </a:rPr>
              <a:t>  </a:t>
            </a:r>
            <a:r>
              <a:rPr lang="fr-FR" sz="1200" b="1" dirty="0" smtClean="0">
                <a:solidFill>
                  <a:schemeClr val="bg1"/>
                </a:solidFill>
                <a:latin typeface="Arial" panose="020B0604020202020204" pitchFamily="34" charset="0"/>
                <a:ea typeface="Arial" panose="020B0604020202020204" pitchFamily="34" charset="0"/>
              </a:rPr>
              <a:t>L'</a:t>
            </a:r>
            <a:r>
              <a:rPr lang="fr-FR" sz="1200" b="1" dirty="0" err="1" smtClean="0">
                <a:solidFill>
                  <a:schemeClr val="bg1"/>
                </a:solidFill>
                <a:latin typeface="Arial" panose="020B0604020202020204" pitchFamily="34" charset="0"/>
                <a:ea typeface="Arial" panose="020B0604020202020204" pitchFamily="34" charset="0"/>
              </a:rPr>
              <a:t>Odysseus</a:t>
            </a:r>
            <a:r>
              <a:rPr lang="fr-FR" sz="1200" b="1" dirty="0" smtClean="0">
                <a:solidFill>
                  <a:schemeClr val="bg1"/>
                </a:solidFill>
                <a:latin typeface="Arial" panose="020B0604020202020204" pitchFamily="34" charset="0"/>
                <a:ea typeface="Arial" panose="020B0604020202020204" pitchFamily="34" charset="0"/>
              </a:rPr>
              <a:t> </a:t>
            </a:r>
            <a:r>
              <a:rPr lang="fr-FR" sz="1200" dirty="0"/>
              <a:t> </a:t>
            </a:r>
            <a:r>
              <a:rPr lang="fr-FR" sz="1050" dirty="0">
                <a:solidFill>
                  <a:srgbClr val="948AD1"/>
                </a:solidFill>
              </a:rPr>
              <a:t>Ce n'est pas un véhicule réel, c'est le vaisseau d'Ulysse, issu du poème l’Odyssée par Homer.</a:t>
            </a:r>
            <a:endParaRPr lang="fr-FR" sz="1050" b="1" dirty="0">
              <a:solidFill>
                <a:srgbClr val="948AD1"/>
              </a:solidFill>
              <a:ea typeface="Arial" panose="020B0604020202020204" pitchFamily="34" charset="0"/>
            </a:endParaRP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Mars </a:t>
            </a:r>
            <a:r>
              <a:rPr lang="fr-FR" sz="1200" b="1" dirty="0">
                <a:solidFill>
                  <a:schemeClr val="bg1"/>
                </a:solidFill>
                <a:latin typeface="Arial" panose="020B0604020202020204" pitchFamily="34" charset="0"/>
                <a:ea typeface="Arial" panose="020B0604020202020204" pitchFamily="34" charset="0"/>
              </a:rPr>
              <a:t>Global </a:t>
            </a:r>
            <a:r>
              <a:rPr lang="fr-FR" sz="1200" b="1" dirty="0" err="1" smtClean="0">
                <a:solidFill>
                  <a:schemeClr val="bg1"/>
                </a:solidFill>
                <a:latin typeface="Arial" panose="020B0604020202020204" pitchFamily="34" charset="0"/>
                <a:ea typeface="Arial" panose="020B0604020202020204" pitchFamily="34" charset="0"/>
              </a:rPr>
              <a:t>Surveyor</a:t>
            </a:r>
            <a:endParaRPr lang="fr-FR" sz="1200" b="1" dirty="0" smtClean="0">
              <a:solidFill>
                <a:schemeClr val="bg1"/>
              </a:solidFill>
              <a:latin typeface="Arial" panose="020B0604020202020204" pitchFamily="34" charset="0"/>
              <a:ea typeface="Arial" panose="020B0604020202020204" pitchFamily="34" charset="0"/>
            </a:endParaRPr>
          </a:p>
          <a:p>
            <a:pPr>
              <a:spcBef>
                <a:spcPts val="1000"/>
              </a:spcBef>
              <a:spcAft>
                <a:spcPts val="1000"/>
              </a:spcAft>
              <a:buSzPct val="110000"/>
            </a:pPr>
            <a:endParaRPr lang="fr-FR" sz="2000" b="1" dirty="0">
              <a:solidFill>
                <a:schemeClr val="bg1"/>
              </a:solidFill>
              <a:latin typeface="Arial" panose="020B0604020202020204" pitchFamily="34" charset="0"/>
              <a:ea typeface="Arial" panose="020B0604020202020204" pitchFamily="34" charset="0"/>
            </a:endParaRPr>
          </a:p>
          <a:p>
            <a:pPr>
              <a:spcBef>
                <a:spcPts val="1000"/>
              </a:spcBef>
              <a:spcAft>
                <a:spcPts val="1000"/>
              </a:spcAft>
            </a:pPr>
            <a:r>
              <a:rPr lang="fr-FR" sz="2000" b="1" dirty="0">
                <a:solidFill>
                  <a:schemeClr val="bg1"/>
                </a:solidFill>
                <a:latin typeface="Arial" panose="020B0604020202020204" pitchFamily="34" charset="0"/>
                <a:ea typeface="Arial" panose="020B0604020202020204" pitchFamily="34" charset="0"/>
              </a:rPr>
              <a:t>25. Combien de temps met la lumière du soleil à nous parvenir ?</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8 </a:t>
            </a:r>
            <a:r>
              <a:rPr lang="fr-FR" sz="1200" b="1" dirty="0">
                <a:solidFill>
                  <a:schemeClr val="bg1"/>
                </a:solidFill>
                <a:latin typeface="Arial" panose="020B0604020202020204" pitchFamily="34" charset="0"/>
                <a:ea typeface="Arial" panose="020B0604020202020204" pitchFamily="34" charset="0"/>
              </a:rPr>
              <a:t>jours</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8 </a:t>
            </a:r>
            <a:r>
              <a:rPr lang="fr-FR" sz="1200" b="1" dirty="0">
                <a:solidFill>
                  <a:schemeClr val="bg1"/>
                </a:solidFill>
                <a:latin typeface="Arial" panose="020B0604020202020204" pitchFamily="34" charset="0"/>
                <a:ea typeface="Arial" panose="020B0604020202020204" pitchFamily="34" charset="0"/>
              </a:rPr>
              <a:t>heures</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8 </a:t>
            </a:r>
            <a:r>
              <a:rPr lang="fr-FR" sz="1200" b="1" dirty="0">
                <a:solidFill>
                  <a:schemeClr val="bg1"/>
                </a:solidFill>
                <a:latin typeface="Arial" panose="020B0604020202020204" pitchFamily="34" charset="0"/>
                <a:ea typeface="Arial" panose="020B0604020202020204" pitchFamily="34" charset="0"/>
              </a:rPr>
              <a:t>minutes</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8 </a:t>
            </a:r>
            <a:r>
              <a:rPr lang="fr-FR" sz="1200" b="1" dirty="0">
                <a:solidFill>
                  <a:schemeClr val="bg1"/>
                </a:solidFill>
                <a:latin typeface="Arial" panose="020B0604020202020204" pitchFamily="34" charset="0"/>
                <a:ea typeface="Arial" panose="020B0604020202020204" pitchFamily="34" charset="0"/>
              </a:rPr>
              <a:t>secondes</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8 semaines</a:t>
            </a:r>
            <a:endParaRPr lang="fr-FR" sz="2000" b="1" dirty="0">
              <a:solidFill>
                <a:schemeClr val="bg1"/>
              </a:solidFill>
              <a:latin typeface="Arial" panose="020B0604020202020204" pitchFamily="34" charset="0"/>
              <a:ea typeface="Arial" panose="020B0604020202020204" pitchFamily="34" charset="0"/>
            </a:endParaRPr>
          </a:p>
        </p:txBody>
      </p:sp>
      <p:sp>
        <p:nvSpPr>
          <p:cNvPr id="3" name="Rectangle 2"/>
          <p:cNvSpPr/>
          <p:nvPr/>
        </p:nvSpPr>
        <p:spPr>
          <a:xfrm>
            <a:off x="214604" y="360517"/>
            <a:ext cx="5924939" cy="5806718"/>
          </a:xfrm>
          <a:prstGeom prst="rect">
            <a:avLst/>
          </a:prstGeom>
        </p:spPr>
        <p:txBody>
          <a:bodyPr wrap="square">
            <a:spAutoFit/>
          </a:bodyPr>
          <a:lstStyle/>
          <a:p>
            <a:pPr>
              <a:spcBef>
                <a:spcPts val="1000"/>
              </a:spcBef>
              <a:spcAft>
                <a:spcPts val="1000"/>
              </a:spcAft>
            </a:pPr>
            <a:r>
              <a:rPr lang="fr-FR" sz="2000" b="1" dirty="0">
                <a:solidFill>
                  <a:schemeClr val="bg1"/>
                </a:solidFill>
                <a:latin typeface="Arial" panose="020B0604020202020204" pitchFamily="34" charset="0"/>
                <a:ea typeface="Arial" panose="020B0604020202020204" pitchFamily="34" charset="0"/>
              </a:rPr>
              <a:t>22. Qu'est-ce que la Lune ?</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Une </a:t>
            </a:r>
            <a:r>
              <a:rPr lang="fr-FR" sz="1200" b="1" dirty="0">
                <a:solidFill>
                  <a:schemeClr val="bg1"/>
                </a:solidFill>
                <a:latin typeface="Arial" panose="020B0604020202020204" pitchFamily="34" charset="0"/>
                <a:ea typeface="Arial" panose="020B0604020202020204" pitchFamily="34" charset="0"/>
              </a:rPr>
              <a:t>galaxie lointaine</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Une </a:t>
            </a:r>
            <a:r>
              <a:rPr lang="fr-FR" sz="1200" b="1" dirty="0">
                <a:solidFill>
                  <a:schemeClr val="bg1"/>
                </a:solidFill>
                <a:latin typeface="Arial" panose="020B0604020202020204" pitchFamily="34" charset="0"/>
                <a:ea typeface="Arial" panose="020B0604020202020204" pitchFamily="34" charset="0"/>
              </a:rPr>
              <a:t>étoile</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Le </a:t>
            </a:r>
            <a:r>
              <a:rPr lang="fr-FR" sz="1200" b="1" dirty="0">
                <a:solidFill>
                  <a:schemeClr val="bg1"/>
                </a:solidFill>
                <a:latin typeface="Arial" panose="020B0604020202020204" pitchFamily="34" charset="0"/>
                <a:ea typeface="Arial" panose="020B0604020202020204" pitchFamily="34" charset="0"/>
              </a:rPr>
              <a:t>satellite naturel de la Terre.</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Une planète</a:t>
            </a:r>
          </a:p>
          <a:p>
            <a:pPr>
              <a:spcBef>
                <a:spcPts val="1000"/>
              </a:spcBef>
              <a:spcAft>
                <a:spcPts val="1000"/>
              </a:spcAft>
              <a:buSzPct val="110000"/>
            </a:pPr>
            <a:endParaRPr lang="fr-FR" sz="2000" b="1" dirty="0">
              <a:solidFill>
                <a:schemeClr val="bg1"/>
              </a:solidFill>
              <a:latin typeface="Arial" panose="020B0604020202020204" pitchFamily="34" charset="0"/>
              <a:ea typeface="Arial" panose="020B0604020202020204" pitchFamily="34" charset="0"/>
            </a:endParaRPr>
          </a:p>
          <a:p>
            <a:pPr>
              <a:spcBef>
                <a:spcPts val="1000"/>
              </a:spcBef>
              <a:spcAft>
                <a:spcPts val="1000"/>
              </a:spcAft>
            </a:pPr>
            <a:r>
              <a:rPr lang="fr-FR" sz="2000" b="1" dirty="0">
                <a:solidFill>
                  <a:schemeClr val="bg1"/>
                </a:solidFill>
                <a:latin typeface="Arial" panose="020B0604020202020204" pitchFamily="34" charset="0"/>
                <a:ea typeface="Arial" panose="020B0604020202020204" pitchFamily="34" charset="0"/>
              </a:rPr>
              <a:t>23. Comment s'appelle la planète qui a des anneaux bien visibles ?</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Mercure</a:t>
            </a:r>
            <a:endParaRPr lang="fr-FR" sz="1200" b="1" dirty="0">
              <a:solidFill>
                <a:schemeClr val="bg1"/>
              </a:solidFill>
              <a:latin typeface="Arial" panose="020B0604020202020204" pitchFamily="34" charset="0"/>
              <a:ea typeface="Arial" panose="020B0604020202020204" pitchFamily="34" charset="0"/>
            </a:endParaRP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Terre</a:t>
            </a:r>
            <a:endParaRPr lang="fr-FR" sz="1200" b="1" dirty="0">
              <a:solidFill>
                <a:schemeClr val="bg1"/>
              </a:solidFill>
              <a:latin typeface="Arial" panose="020B0604020202020204" pitchFamily="34" charset="0"/>
              <a:ea typeface="Arial" panose="020B0604020202020204" pitchFamily="34" charset="0"/>
            </a:endParaRP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Vénus</a:t>
            </a:r>
            <a:endParaRPr lang="fr-FR" sz="1200" b="1" dirty="0">
              <a:solidFill>
                <a:schemeClr val="bg1"/>
              </a:solidFill>
              <a:latin typeface="Arial" panose="020B0604020202020204" pitchFamily="34" charset="0"/>
              <a:ea typeface="Arial" panose="020B0604020202020204" pitchFamily="34" charset="0"/>
            </a:endParaRP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Jupiter</a:t>
            </a:r>
            <a:endParaRPr lang="fr-FR" sz="1200" b="1" dirty="0">
              <a:solidFill>
                <a:schemeClr val="bg1"/>
              </a:solidFill>
              <a:latin typeface="Arial" panose="020B0604020202020204" pitchFamily="34" charset="0"/>
              <a:ea typeface="Arial" panose="020B0604020202020204" pitchFamily="34" charset="0"/>
            </a:endParaRP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Saturne</a:t>
            </a:r>
            <a:endParaRPr lang="fr-FR" sz="2000" b="1" dirty="0">
              <a:solidFill>
                <a:schemeClr val="bg1"/>
              </a:solidFill>
              <a:latin typeface="Arial" panose="020B0604020202020204" pitchFamily="34" charset="0"/>
              <a:ea typeface="Arial" panose="020B0604020202020204" pitchFamily="34" charset="0"/>
            </a:endParaRPr>
          </a:p>
        </p:txBody>
      </p:sp>
      <p:sp>
        <p:nvSpPr>
          <p:cNvPr id="4" name="Multiplier 3"/>
          <p:cNvSpPr/>
          <p:nvPr/>
        </p:nvSpPr>
        <p:spPr>
          <a:xfrm>
            <a:off x="6144209" y="1973014"/>
            <a:ext cx="289250" cy="317240"/>
          </a:xfrm>
          <a:prstGeom prst="mathMultiply">
            <a:avLst>
              <a:gd name="adj1" fmla="val 12156"/>
            </a:avLst>
          </a:prstGeom>
          <a:solidFill>
            <a:srgbClr val="948AD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Multiplier 7"/>
          <p:cNvSpPr/>
          <p:nvPr/>
        </p:nvSpPr>
        <p:spPr>
          <a:xfrm>
            <a:off x="219272" y="1786407"/>
            <a:ext cx="289250" cy="317240"/>
          </a:xfrm>
          <a:prstGeom prst="mathMultiply">
            <a:avLst>
              <a:gd name="adj1" fmla="val 12156"/>
            </a:avLst>
          </a:prstGeom>
          <a:solidFill>
            <a:srgbClr val="948AD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Multiplier 8"/>
          <p:cNvSpPr/>
          <p:nvPr/>
        </p:nvSpPr>
        <p:spPr>
          <a:xfrm>
            <a:off x="219272" y="5803097"/>
            <a:ext cx="289250" cy="317240"/>
          </a:xfrm>
          <a:prstGeom prst="mathMultiply">
            <a:avLst>
              <a:gd name="adj1" fmla="val 12156"/>
            </a:avLst>
          </a:prstGeom>
          <a:solidFill>
            <a:srgbClr val="948AD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Multiplier 9"/>
          <p:cNvSpPr/>
          <p:nvPr/>
        </p:nvSpPr>
        <p:spPr>
          <a:xfrm>
            <a:off x="6144209" y="5312223"/>
            <a:ext cx="289250" cy="317240"/>
          </a:xfrm>
          <a:prstGeom prst="mathMultiply">
            <a:avLst>
              <a:gd name="adj1" fmla="val 12156"/>
            </a:avLst>
          </a:prstGeom>
          <a:solidFill>
            <a:srgbClr val="948AD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e 12"/>
          <p:cNvGrpSpPr/>
          <p:nvPr/>
        </p:nvGrpSpPr>
        <p:grpSpPr>
          <a:xfrm>
            <a:off x="6342952" y="2103647"/>
            <a:ext cx="5376297" cy="350103"/>
            <a:chOff x="6342952" y="2103647"/>
            <a:chExt cx="5376297" cy="350103"/>
          </a:xfrm>
        </p:grpSpPr>
        <p:sp>
          <p:nvSpPr>
            <p:cNvPr id="11" name="Rectangle 10"/>
            <p:cNvSpPr/>
            <p:nvPr/>
          </p:nvSpPr>
          <p:spPr>
            <a:xfrm>
              <a:off x="7408505" y="2103647"/>
              <a:ext cx="4310744" cy="233402"/>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6342952" y="2220348"/>
              <a:ext cx="1476101" cy="233402"/>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94043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p:txBody>
          <a:bodyPr/>
          <a:lstStyle/>
          <a:p>
            <a:fld id="{877C2003-2E6E-4ABC-B270-3E95A87ADF8A}" type="slidenum">
              <a:rPr lang="en-GB" smtClean="0"/>
              <a:pPr/>
              <a:t>7</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2" name="Rectangle 1"/>
          <p:cNvSpPr/>
          <p:nvPr/>
        </p:nvSpPr>
        <p:spPr>
          <a:xfrm>
            <a:off x="6139543" y="1314624"/>
            <a:ext cx="5822302" cy="3765133"/>
          </a:xfrm>
          <a:prstGeom prst="rect">
            <a:avLst/>
          </a:prstGeom>
        </p:spPr>
        <p:txBody>
          <a:bodyPr wrap="square">
            <a:spAutoFit/>
          </a:bodyPr>
          <a:lstStyle/>
          <a:p>
            <a:pPr>
              <a:spcBef>
                <a:spcPts val="1000"/>
              </a:spcBef>
              <a:spcAft>
                <a:spcPts val="1000"/>
              </a:spcAft>
            </a:pPr>
            <a:r>
              <a:rPr lang="fr-FR" sz="2000" b="1" dirty="0">
                <a:solidFill>
                  <a:schemeClr val="bg1"/>
                </a:solidFill>
                <a:latin typeface="Arial" panose="020B0604020202020204" pitchFamily="34" charset="0"/>
                <a:ea typeface="Arial" panose="020B0604020202020204" pitchFamily="34" charset="0"/>
              </a:rPr>
              <a:t>28. Quelle est la couleur de la planète Mars ?</a:t>
            </a:r>
          </a:p>
          <a:p>
            <a:pPr>
              <a:spcBef>
                <a:spcPts val="1000"/>
              </a:spcBef>
              <a:spcAft>
                <a:spcPts val="1000"/>
              </a:spcAft>
            </a:pPr>
            <a:r>
              <a:rPr lang="fr-FR" sz="1600" dirty="0">
                <a:solidFill>
                  <a:srgbClr val="948AD1"/>
                </a:solidFill>
                <a:latin typeface="Arial" panose="020B0604020202020204" pitchFamily="34" charset="0"/>
                <a:ea typeface="Arial" panose="020B0604020202020204" pitchFamily="34" charset="0"/>
              </a:rPr>
              <a:t>Rouge ! (Mars est la quatrième planète du système solaire en partant du Soleil et la deuxième plus petite après Mercure. Elle fait partie des planètes telluriques qui veut dire qu’on peut marcher dessus.</a:t>
            </a:r>
          </a:p>
          <a:p>
            <a:pPr>
              <a:spcBef>
                <a:spcPts val="1000"/>
              </a:spcBef>
              <a:spcAft>
                <a:spcPts val="1000"/>
              </a:spcAft>
            </a:pPr>
            <a:endParaRPr lang="fr-FR" sz="2000" b="1" dirty="0">
              <a:solidFill>
                <a:schemeClr val="bg1"/>
              </a:solidFill>
              <a:latin typeface="Arial" panose="020B0604020202020204" pitchFamily="34" charset="0"/>
              <a:ea typeface="Arial" panose="020B0604020202020204" pitchFamily="34" charset="0"/>
            </a:endParaRPr>
          </a:p>
          <a:p>
            <a:pPr>
              <a:spcBef>
                <a:spcPts val="1000"/>
              </a:spcBef>
              <a:spcAft>
                <a:spcPts val="1000"/>
              </a:spcAft>
            </a:pPr>
            <a:r>
              <a:rPr lang="fr-FR" sz="2000" b="1" dirty="0">
                <a:solidFill>
                  <a:schemeClr val="bg1"/>
                </a:solidFill>
                <a:latin typeface="Arial" panose="020B0604020202020204" pitchFamily="34" charset="0"/>
                <a:ea typeface="Arial" panose="020B0604020202020204" pitchFamily="34" charset="0"/>
              </a:rPr>
              <a:t>29. Quelle est la vitesse de la lumière ?</a:t>
            </a:r>
          </a:p>
          <a:p>
            <a:pPr>
              <a:spcBef>
                <a:spcPts val="1000"/>
              </a:spcBef>
              <a:spcAft>
                <a:spcPts val="1000"/>
              </a:spcAft>
            </a:pPr>
            <a:r>
              <a:rPr lang="fr-FR" sz="1600" dirty="0">
                <a:solidFill>
                  <a:srgbClr val="948AD1"/>
                </a:solidFill>
                <a:latin typeface="Arial" panose="020B0604020202020204" pitchFamily="34" charset="0"/>
                <a:ea typeface="Arial" panose="020B0604020202020204" pitchFamily="34" charset="0"/>
              </a:rPr>
              <a:t>300 000 kilomètres par seconde. (La vitesse de la lumière (fixée à 299 792 458 m/s en 1983 par le Bureau International des Poids et Mesures.)</a:t>
            </a:r>
          </a:p>
        </p:txBody>
      </p:sp>
      <p:sp>
        <p:nvSpPr>
          <p:cNvPr id="3" name="Rectangle 2"/>
          <p:cNvSpPr/>
          <p:nvPr/>
        </p:nvSpPr>
        <p:spPr>
          <a:xfrm>
            <a:off x="214605" y="360517"/>
            <a:ext cx="5645020" cy="6181179"/>
          </a:xfrm>
          <a:prstGeom prst="rect">
            <a:avLst/>
          </a:prstGeom>
        </p:spPr>
        <p:txBody>
          <a:bodyPr wrap="square">
            <a:spAutoFit/>
          </a:bodyPr>
          <a:lstStyle/>
          <a:p>
            <a:pPr>
              <a:spcBef>
                <a:spcPts val="1000"/>
              </a:spcBef>
              <a:spcAft>
                <a:spcPts val="1000"/>
              </a:spcAft>
            </a:pPr>
            <a:r>
              <a:rPr lang="fr-FR" sz="2000" b="1" dirty="0">
                <a:solidFill>
                  <a:schemeClr val="bg1"/>
                </a:solidFill>
                <a:latin typeface="Arial" panose="020B0604020202020204" pitchFamily="34" charset="0"/>
                <a:ea typeface="Arial" panose="020B0604020202020204" pitchFamily="34" charset="0"/>
              </a:rPr>
              <a:t>26. Comment s'appelle la planète la plus proche de la Terre ?</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Saturne </a:t>
            </a:r>
            <a:endParaRPr lang="fr-FR" sz="1200" b="1" dirty="0">
              <a:solidFill>
                <a:schemeClr val="bg1"/>
              </a:solidFill>
              <a:latin typeface="Arial" panose="020B0604020202020204" pitchFamily="34" charset="0"/>
              <a:ea typeface="Arial" panose="020B0604020202020204" pitchFamily="34" charset="0"/>
            </a:endParaRP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Mercure</a:t>
            </a:r>
            <a:endParaRPr lang="fr-FR" sz="1200" b="1" dirty="0">
              <a:solidFill>
                <a:schemeClr val="bg1"/>
              </a:solidFill>
              <a:latin typeface="Arial" panose="020B0604020202020204" pitchFamily="34" charset="0"/>
              <a:ea typeface="Arial" panose="020B0604020202020204" pitchFamily="34" charset="0"/>
            </a:endParaRP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La </a:t>
            </a:r>
            <a:r>
              <a:rPr lang="fr-FR" sz="1200" b="1" dirty="0">
                <a:solidFill>
                  <a:schemeClr val="bg1"/>
                </a:solidFill>
                <a:latin typeface="Arial" panose="020B0604020202020204" pitchFamily="34" charset="0"/>
                <a:ea typeface="Arial" panose="020B0604020202020204" pitchFamily="34" charset="0"/>
              </a:rPr>
              <a:t>lune </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Vénus</a:t>
            </a:r>
            <a:r>
              <a:rPr lang="fr-FR" sz="1050" b="1" dirty="0" smtClean="0">
                <a:solidFill>
                  <a:srgbClr val="948AD1"/>
                </a:solidFill>
                <a:ea typeface="Arial" panose="020B0604020202020204" pitchFamily="34" charset="0"/>
              </a:rPr>
              <a:t> </a:t>
            </a:r>
            <a:r>
              <a:rPr lang="fr-FR" sz="1050" dirty="0" err="1">
                <a:solidFill>
                  <a:srgbClr val="948AD1"/>
                </a:solidFill>
              </a:rPr>
              <a:t>Vénus</a:t>
            </a:r>
            <a:r>
              <a:rPr lang="fr-FR" sz="1050" dirty="0">
                <a:solidFill>
                  <a:srgbClr val="948AD1"/>
                </a:solidFill>
              </a:rPr>
              <a:t> est la deuxième planète du système solaire en partant du Soleil. C'est bien la planète la plus proche de la Terre.</a:t>
            </a:r>
            <a:endParaRPr lang="fr-FR" sz="1050" b="1" dirty="0">
              <a:solidFill>
                <a:srgbClr val="948AD1"/>
              </a:solidFill>
              <a:ea typeface="Arial" panose="020B0604020202020204" pitchFamily="34" charset="0"/>
            </a:endParaRP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Mars</a:t>
            </a:r>
          </a:p>
          <a:p>
            <a:pPr>
              <a:spcBef>
                <a:spcPts val="1000"/>
              </a:spcBef>
              <a:spcAft>
                <a:spcPts val="1000"/>
              </a:spcAft>
              <a:buSzPct val="110000"/>
            </a:pPr>
            <a:endParaRPr lang="fr-FR" sz="2000" b="1" dirty="0">
              <a:solidFill>
                <a:schemeClr val="bg1"/>
              </a:solidFill>
              <a:latin typeface="Arial" panose="020B0604020202020204" pitchFamily="34" charset="0"/>
              <a:ea typeface="Arial" panose="020B0604020202020204" pitchFamily="34" charset="0"/>
            </a:endParaRPr>
          </a:p>
          <a:p>
            <a:pPr>
              <a:spcBef>
                <a:spcPts val="1000"/>
              </a:spcBef>
              <a:spcAft>
                <a:spcPts val="1000"/>
              </a:spcAft>
            </a:pPr>
            <a:r>
              <a:rPr lang="fr-FR" sz="2000" b="1" dirty="0">
                <a:solidFill>
                  <a:schemeClr val="bg1"/>
                </a:solidFill>
                <a:latin typeface="Arial" panose="020B0604020202020204" pitchFamily="34" charset="0"/>
                <a:ea typeface="Arial" panose="020B0604020202020204" pitchFamily="34" charset="0"/>
              </a:rPr>
              <a:t>27. Quelle est la galaxie la plus proche de la nôtre ?</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La </a:t>
            </a:r>
            <a:r>
              <a:rPr lang="fr-FR" sz="1200" b="1" dirty="0">
                <a:solidFill>
                  <a:schemeClr val="bg1"/>
                </a:solidFill>
                <a:latin typeface="Arial" panose="020B0604020202020204" pitchFamily="34" charset="0"/>
                <a:ea typeface="Arial" panose="020B0604020202020204" pitchFamily="34" charset="0"/>
              </a:rPr>
              <a:t>voie lactée</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Andromaque </a:t>
            </a:r>
            <a:endParaRPr lang="fr-FR" sz="1200" b="1" dirty="0">
              <a:solidFill>
                <a:schemeClr val="bg1"/>
              </a:solidFill>
              <a:latin typeface="Arial" panose="020B0604020202020204" pitchFamily="34" charset="0"/>
              <a:ea typeface="Arial" panose="020B0604020202020204" pitchFamily="34" charset="0"/>
            </a:endParaRP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Andromède </a:t>
            </a:r>
            <a:r>
              <a:rPr lang="fr-FR" sz="1050" dirty="0">
                <a:solidFill>
                  <a:srgbClr val="948AD1"/>
                </a:solidFill>
              </a:rPr>
              <a:t>La galaxie d'Andromède, aussi connue sous les numéros M31 et NGC 224, est une galaxie spirale géante du Groupe local, très semblable à notre galaxie située dans la direction de la constellation d'Andromède.</a:t>
            </a:r>
            <a:endParaRPr lang="fr-FR" sz="1050" b="1" dirty="0">
              <a:solidFill>
                <a:srgbClr val="948AD1"/>
              </a:solidFill>
              <a:latin typeface="Arial" panose="020B0604020202020204" pitchFamily="34" charset="0"/>
              <a:ea typeface="Arial" panose="020B0604020202020204" pitchFamily="34" charset="0"/>
            </a:endParaRPr>
          </a:p>
        </p:txBody>
      </p:sp>
      <p:sp>
        <p:nvSpPr>
          <p:cNvPr id="8" name="Multiplier 7"/>
          <p:cNvSpPr/>
          <p:nvPr/>
        </p:nvSpPr>
        <p:spPr>
          <a:xfrm>
            <a:off x="219272" y="2539993"/>
            <a:ext cx="289250" cy="317240"/>
          </a:xfrm>
          <a:prstGeom prst="mathMultiply">
            <a:avLst>
              <a:gd name="adj1" fmla="val 12156"/>
            </a:avLst>
          </a:prstGeom>
          <a:solidFill>
            <a:srgbClr val="948AD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Multiplier 8"/>
          <p:cNvSpPr/>
          <p:nvPr/>
        </p:nvSpPr>
        <p:spPr>
          <a:xfrm>
            <a:off x="219272" y="5849749"/>
            <a:ext cx="289250" cy="317240"/>
          </a:xfrm>
          <a:prstGeom prst="mathMultiply">
            <a:avLst>
              <a:gd name="adj1" fmla="val 12156"/>
            </a:avLst>
          </a:prstGeom>
          <a:solidFill>
            <a:srgbClr val="948AD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e 10"/>
          <p:cNvGrpSpPr/>
          <p:nvPr/>
        </p:nvGrpSpPr>
        <p:grpSpPr>
          <a:xfrm>
            <a:off x="470731" y="2539993"/>
            <a:ext cx="5376297" cy="492291"/>
            <a:chOff x="6342952" y="1961459"/>
            <a:chExt cx="5376297" cy="492291"/>
          </a:xfrm>
        </p:grpSpPr>
        <p:sp>
          <p:nvSpPr>
            <p:cNvPr id="12" name="Rectangle 11"/>
            <p:cNvSpPr/>
            <p:nvPr/>
          </p:nvSpPr>
          <p:spPr>
            <a:xfrm>
              <a:off x="6926580" y="1961459"/>
              <a:ext cx="4792669" cy="375590"/>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6342952" y="2220348"/>
              <a:ext cx="2085857" cy="233402"/>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 name="Groupe 13"/>
          <p:cNvGrpSpPr/>
          <p:nvPr/>
        </p:nvGrpSpPr>
        <p:grpSpPr>
          <a:xfrm>
            <a:off x="470731" y="5850108"/>
            <a:ext cx="5761417" cy="593891"/>
            <a:chOff x="6342952" y="1949516"/>
            <a:chExt cx="5761417" cy="593891"/>
          </a:xfrm>
        </p:grpSpPr>
        <p:sp>
          <p:nvSpPr>
            <p:cNvPr id="15" name="Rectangle 14"/>
            <p:cNvSpPr/>
            <p:nvPr/>
          </p:nvSpPr>
          <p:spPr>
            <a:xfrm>
              <a:off x="7311700" y="1949516"/>
              <a:ext cx="4792669" cy="593891"/>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6342952" y="2220347"/>
              <a:ext cx="2085857" cy="323059"/>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 name="Rectangle 17"/>
          <p:cNvSpPr/>
          <p:nvPr/>
        </p:nvSpPr>
        <p:spPr>
          <a:xfrm>
            <a:off x="6051911" y="1769642"/>
            <a:ext cx="5993909" cy="1262642"/>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5947257" y="4133398"/>
            <a:ext cx="5993909" cy="1262642"/>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4684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8"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p:txBody>
          <a:bodyPr/>
          <a:lstStyle/>
          <a:p>
            <a:fld id="{877C2003-2E6E-4ABC-B270-3E95A87ADF8A}" type="slidenum">
              <a:rPr lang="en-GB" smtClean="0"/>
              <a:pPr/>
              <a:t>8</a:t>
            </a:fld>
            <a:endParaRPr lang="en-GB"/>
          </a:p>
        </p:txBody>
      </p:sp>
      <p:sp>
        <p:nvSpPr>
          <p:cNvPr id="6" name="Espace réservé du pied de page 5"/>
          <p:cNvSpPr>
            <a:spLocks noGrp="1"/>
          </p:cNvSpPr>
          <p:nvPr>
            <p:ph type="ftr" sz="quarter" idx="3"/>
          </p:nvPr>
        </p:nvSpPr>
        <p:spPr/>
        <p:txBody>
          <a:bodyPr/>
          <a:lstStyle/>
          <a:p>
            <a:r>
              <a:rPr lang="de-DE" dirty="0" smtClean="0"/>
              <a:t>© Copyright Airbus (</a:t>
            </a:r>
            <a:r>
              <a:rPr lang="de-DE" dirty="0" err="1" smtClean="0"/>
              <a:t>Specify</a:t>
            </a:r>
            <a:r>
              <a:rPr lang="de-DE" dirty="0" smtClean="0"/>
              <a:t> </a:t>
            </a:r>
            <a:r>
              <a:rPr lang="de-DE" dirty="0" err="1" smtClean="0"/>
              <a:t>your</a:t>
            </a:r>
            <a:r>
              <a:rPr lang="de-DE" dirty="0" smtClean="0"/>
              <a:t> Legal Entity YEAR) / </a:t>
            </a:r>
            <a:r>
              <a:rPr lang="de-DE" dirty="0" err="1" smtClean="0"/>
              <a:t>Presentation</a:t>
            </a:r>
            <a:r>
              <a:rPr lang="de-DE" dirty="0" smtClean="0"/>
              <a:t> title </a:t>
            </a:r>
            <a:r>
              <a:rPr lang="de-DE" dirty="0" err="1" smtClean="0"/>
              <a:t>runs</a:t>
            </a:r>
            <a:r>
              <a:rPr lang="de-DE" dirty="0" smtClean="0"/>
              <a:t> </a:t>
            </a:r>
            <a:r>
              <a:rPr lang="de-DE" dirty="0" err="1" smtClean="0"/>
              <a:t>here</a:t>
            </a:r>
            <a:r>
              <a:rPr lang="de-DE" dirty="0" smtClean="0"/>
              <a:t> (</a:t>
            </a:r>
            <a:r>
              <a:rPr lang="de-DE" dirty="0" err="1" smtClean="0"/>
              <a:t>go</a:t>
            </a:r>
            <a:r>
              <a:rPr lang="de-DE" dirty="0" smtClean="0"/>
              <a:t> </a:t>
            </a:r>
            <a:r>
              <a:rPr lang="de-DE" dirty="0" err="1" smtClean="0"/>
              <a:t>to</a:t>
            </a:r>
            <a:r>
              <a:rPr lang="de-DE" dirty="0" smtClean="0"/>
              <a:t> Header </a:t>
            </a:r>
            <a:r>
              <a:rPr lang="de-DE" dirty="0" err="1" smtClean="0"/>
              <a:t>and</a:t>
            </a:r>
            <a:r>
              <a:rPr lang="de-DE" dirty="0" smtClean="0"/>
              <a:t> </a:t>
            </a:r>
            <a:r>
              <a:rPr lang="de-DE" dirty="0" err="1" smtClean="0"/>
              <a:t>Footer</a:t>
            </a:r>
            <a:r>
              <a:rPr lang="de-DE" dirty="0" smtClean="0"/>
              <a:t> </a:t>
            </a:r>
            <a:r>
              <a:rPr lang="de-DE" dirty="0" err="1" smtClean="0"/>
              <a:t>to</a:t>
            </a:r>
            <a:r>
              <a:rPr lang="de-DE" dirty="0" smtClean="0"/>
              <a:t> </a:t>
            </a:r>
            <a:r>
              <a:rPr lang="de-DE" dirty="0" err="1" smtClean="0"/>
              <a:t>edit</a:t>
            </a:r>
            <a:r>
              <a:rPr lang="de-DE" dirty="0" smtClean="0"/>
              <a:t> </a:t>
            </a:r>
            <a:r>
              <a:rPr lang="de-DE" dirty="0" err="1" smtClean="0"/>
              <a:t>this</a:t>
            </a:r>
            <a:r>
              <a:rPr lang="de-DE" dirty="0" smtClean="0"/>
              <a:t> </a:t>
            </a:r>
            <a:r>
              <a:rPr lang="de-DE" dirty="0" err="1" smtClean="0"/>
              <a:t>text</a:t>
            </a:r>
            <a:r>
              <a:rPr lang="de-DE" dirty="0" smtClean="0"/>
              <a: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2" name="Rectangle 1"/>
          <p:cNvSpPr/>
          <p:nvPr/>
        </p:nvSpPr>
        <p:spPr>
          <a:xfrm>
            <a:off x="6141876" y="275773"/>
            <a:ext cx="5822302" cy="5991384"/>
          </a:xfrm>
          <a:prstGeom prst="rect">
            <a:avLst/>
          </a:prstGeom>
        </p:spPr>
        <p:txBody>
          <a:bodyPr wrap="square">
            <a:spAutoFit/>
          </a:bodyPr>
          <a:lstStyle/>
          <a:p>
            <a:pPr>
              <a:spcBef>
                <a:spcPts val="1000"/>
              </a:spcBef>
              <a:spcAft>
                <a:spcPts val="1000"/>
              </a:spcAft>
            </a:pPr>
            <a:r>
              <a:rPr lang="fr-FR" sz="2000" b="1" dirty="0">
                <a:solidFill>
                  <a:schemeClr val="bg1"/>
                </a:solidFill>
                <a:latin typeface="Arial" panose="020B0604020202020204" pitchFamily="34" charset="0"/>
                <a:ea typeface="Arial" panose="020B0604020202020204" pitchFamily="34" charset="0"/>
              </a:rPr>
              <a:t>32. L'Année-Lumière sert à mesurer :</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La </a:t>
            </a:r>
            <a:r>
              <a:rPr lang="fr-FR" sz="1200" b="1" dirty="0">
                <a:solidFill>
                  <a:schemeClr val="bg1"/>
                </a:solidFill>
                <a:latin typeface="Arial" panose="020B0604020202020204" pitchFamily="34" charset="0"/>
                <a:ea typeface="Arial" panose="020B0604020202020204" pitchFamily="34" charset="0"/>
              </a:rPr>
              <a:t>lumière</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La distance </a:t>
            </a:r>
            <a:r>
              <a:rPr lang="fr-FR" sz="1050" dirty="0">
                <a:solidFill>
                  <a:srgbClr val="948AD1"/>
                </a:solidFill>
              </a:rPr>
              <a:t>Une année-lumière est la distance parcourue par la lumière dans le vide, en dehors de tout champ gravitationnel ou magnétique, en une année.</a:t>
            </a:r>
            <a:endParaRPr lang="fr-FR" sz="1050" b="1" dirty="0">
              <a:solidFill>
                <a:srgbClr val="948AD1"/>
              </a:solidFill>
              <a:ea typeface="Arial" panose="020B0604020202020204" pitchFamily="34" charset="0"/>
            </a:endParaRP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Le </a:t>
            </a:r>
            <a:r>
              <a:rPr lang="fr-FR" sz="1200" b="1" dirty="0">
                <a:solidFill>
                  <a:schemeClr val="bg1"/>
                </a:solidFill>
                <a:latin typeface="Arial" panose="020B0604020202020204" pitchFamily="34" charset="0"/>
                <a:ea typeface="Arial" panose="020B0604020202020204" pitchFamily="34" charset="0"/>
              </a:rPr>
              <a:t>mouvement</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La </a:t>
            </a:r>
            <a:r>
              <a:rPr lang="fr-FR" sz="1200" b="1" dirty="0">
                <a:solidFill>
                  <a:schemeClr val="bg1"/>
                </a:solidFill>
                <a:latin typeface="Arial" panose="020B0604020202020204" pitchFamily="34" charset="0"/>
                <a:ea typeface="Arial" panose="020B0604020202020204" pitchFamily="34" charset="0"/>
              </a:rPr>
              <a:t>vitesse</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Le temps</a:t>
            </a:r>
          </a:p>
          <a:p>
            <a:pPr marL="171450" indent="-171450">
              <a:spcBef>
                <a:spcPts val="1000"/>
              </a:spcBef>
              <a:spcAft>
                <a:spcPts val="1000"/>
              </a:spcAft>
              <a:buSzPct val="110000"/>
              <a:buFont typeface="Wingdings" panose="05000000000000000000" pitchFamily="2" charset="2"/>
              <a:buChar char="q"/>
            </a:pPr>
            <a:endParaRPr lang="fr-FR" sz="2000" b="1" dirty="0">
              <a:solidFill>
                <a:schemeClr val="bg1"/>
              </a:solidFill>
              <a:latin typeface="Arial" panose="020B0604020202020204" pitchFamily="34" charset="0"/>
              <a:ea typeface="Arial" panose="020B0604020202020204" pitchFamily="34" charset="0"/>
            </a:endParaRPr>
          </a:p>
          <a:p>
            <a:pPr>
              <a:spcBef>
                <a:spcPts val="1000"/>
              </a:spcBef>
              <a:spcAft>
                <a:spcPts val="1000"/>
              </a:spcAft>
            </a:pPr>
            <a:r>
              <a:rPr lang="fr-FR" sz="2000" b="1" dirty="0">
                <a:solidFill>
                  <a:schemeClr val="bg1"/>
                </a:solidFill>
                <a:latin typeface="Arial" panose="020B0604020202020204" pitchFamily="34" charset="0"/>
                <a:ea typeface="Arial" panose="020B0604020202020204" pitchFamily="34" charset="0"/>
              </a:rPr>
              <a:t>33. Qui a découvert Titan, un satellite de Saturne ?</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Johannes Kepler</a:t>
            </a:r>
            <a:endParaRPr lang="fr-FR" sz="1200" b="1" dirty="0">
              <a:solidFill>
                <a:schemeClr val="bg1"/>
              </a:solidFill>
              <a:latin typeface="Arial" panose="020B0604020202020204" pitchFamily="34" charset="0"/>
              <a:ea typeface="Arial" panose="020B0604020202020204" pitchFamily="34" charset="0"/>
            </a:endParaRP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Jean-Dominique Cassini</a:t>
            </a:r>
            <a:endParaRPr lang="fr-FR" sz="1200" b="1" dirty="0">
              <a:solidFill>
                <a:schemeClr val="bg1"/>
              </a:solidFill>
              <a:latin typeface="Arial" panose="020B0604020202020204" pitchFamily="34" charset="0"/>
              <a:ea typeface="Arial" panose="020B0604020202020204" pitchFamily="34" charset="0"/>
            </a:endParaRP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Christiaan Huygens </a:t>
            </a:r>
            <a:r>
              <a:rPr lang="fr-FR" sz="1050" dirty="0">
                <a:solidFill>
                  <a:srgbClr val="948AD1"/>
                </a:solidFill>
              </a:rPr>
              <a:t>Christiaan Huygens a découvert Titan le 25 mars 1655</a:t>
            </a:r>
            <a:r>
              <a:rPr lang="fr-FR" sz="1200" dirty="0"/>
              <a:t>.</a:t>
            </a:r>
            <a:endParaRPr lang="fr-FR" sz="1200" b="1" dirty="0">
              <a:solidFill>
                <a:schemeClr val="bg1"/>
              </a:solidFill>
              <a:latin typeface="Arial" panose="020B0604020202020204" pitchFamily="34" charset="0"/>
              <a:ea typeface="Arial" panose="020B0604020202020204" pitchFamily="34" charset="0"/>
            </a:endParaRP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Isaac Newton</a:t>
            </a:r>
            <a:endParaRPr lang="fr-FR" sz="2000" b="1" dirty="0">
              <a:solidFill>
                <a:schemeClr val="bg1"/>
              </a:solidFill>
              <a:latin typeface="Arial" panose="020B0604020202020204" pitchFamily="34" charset="0"/>
              <a:ea typeface="Arial" panose="020B0604020202020204" pitchFamily="34" charset="0"/>
            </a:endParaRPr>
          </a:p>
        </p:txBody>
      </p:sp>
      <p:sp>
        <p:nvSpPr>
          <p:cNvPr id="3" name="Rectangle 2"/>
          <p:cNvSpPr/>
          <p:nvPr/>
        </p:nvSpPr>
        <p:spPr>
          <a:xfrm>
            <a:off x="219270" y="210307"/>
            <a:ext cx="5924939" cy="6196568"/>
          </a:xfrm>
          <a:prstGeom prst="rect">
            <a:avLst/>
          </a:prstGeom>
        </p:spPr>
        <p:txBody>
          <a:bodyPr wrap="square">
            <a:spAutoFit/>
          </a:bodyPr>
          <a:lstStyle/>
          <a:p>
            <a:pPr>
              <a:spcBef>
                <a:spcPts val="1000"/>
              </a:spcBef>
              <a:spcAft>
                <a:spcPts val="1000"/>
              </a:spcAft>
            </a:pPr>
            <a:r>
              <a:rPr lang="fr-FR" sz="2000" b="1" dirty="0">
                <a:solidFill>
                  <a:schemeClr val="bg1"/>
                </a:solidFill>
                <a:latin typeface="Arial" panose="020B0604020202020204" pitchFamily="34" charset="0"/>
                <a:ea typeface="Arial" panose="020B0604020202020204" pitchFamily="34" charset="0"/>
              </a:rPr>
              <a:t>30. Quel véhicule l'être-humain emploie-t-il pour aller dans l'espace ?</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L’USS </a:t>
            </a:r>
            <a:r>
              <a:rPr lang="fr-FR" sz="1200" b="1" dirty="0">
                <a:solidFill>
                  <a:schemeClr val="bg1"/>
                </a:solidFill>
                <a:latin typeface="Arial" panose="020B0604020202020204" pitchFamily="34" charset="0"/>
                <a:ea typeface="Arial" panose="020B0604020202020204" pitchFamily="34" charset="0"/>
              </a:rPr>
              <a:t>Enterprise</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Une </a:t>
            </a:r>
            <a:r>
              <a:rPr lang="fr-FR" sz="1200" b="1" dirty="0">
                <a:solidFill>
                  <a:schemeClr val="bg1"/>
                </a:solidFill>
                <a:latin typeface="Arial" panose="020B0604020202020204" pitchFamily="34" charset="0"/>
                <a:ea typeface="Arial" panose="020B0604020202020204" pitchFamily="34" charset="0"/>
              </a:rPr>
              <a:t>montgolfière</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Un </a:t>
            </a:r>
            <a:r>
              <a:rPr lang="fr-FR" sz="1200" b="1" dirty="0">
                <a:solidFill>
                  <a:schemeClr val="bg1"/>
                </a:solidFill>
                <a:latin typeface="Arial" panose="020B0604020202020204" pitchFamily="34" charset="0"/>
                <a:ea typeface="Arial" panose="020B0604020202020204" pitchFamily="34" charset="0"/>
              </a:rPr>
              <a:t>avion</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Une </a:t>
            </a:r>
            <a:r>
              <a:rPr lang="fr-FR" sz="1200" b="1" dirty="0">
                <a:solidFill>
                  <a:schemeClr val="bg1"/>
                </a:solidFill>
                <a:latin typeface="Arial" panose="020B0604020202020204" pitchFamily="34" charset="0"/>
                <a:ea typeface="Arial" panose="020B0604020202020204" pitchFamily="34" charset="0"/>
              </a:rPr>
              <a:t>soucoupe volante</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Une </a:t>
            </a:r>
            <a:r>
              <a:rPr lang="fr-FR" sz="1200" b="1" dirty="0">
                <a:solidFill>
                  <a:schemeClr val="bg1"/>
                </a:solidFill>
                <a:latin typeface="Arial" panose="020B0604020202020204" pitchFamily="34" charset="0"/>
                <a:ea typeface="Arial" panose="020B0604020202020204" pitchFamily="34" charset="0"/>
              </a:rPr>
              <a:t>navette </a:t>
            </a:r>
            <a:r>
              <a:rPr lang="fr-FR" sz="1200" b="1" dirty="0" smtClean="0">
                <a:solidFill>
                  <a:schemeClr val="bg1"/>
                </a:solidFill>
                <a:latin typeface="Arial" panose="020B0604020202020204" pitchFamily="34" charset="0"/>
                <a:ea typeface="Arial" panose="020B0604020202020204" pitchFamily="34" charset="0"/>
              </a:rPr>
              <a:t>spatiale </a:t>
            </a:r>
            <a:r>
              <a:rPr lang="fr-FR" sz="1050" dirty="0">
                <a:solidFill>
                  <a:srgbClr val="948AD1"/>
                </a:solidFill>
              </a:rPr>
              <a:t>Une navette spatiale, dans le domaine de l’astronautique, est un véhicule aérospatial réutilisable conçu pour assurer la desserte des stations spatiales en orbite basse mais pouvant aussi assurer d’autres missions, telles que le lancement ou la réparation de satellites artificiels</a:t>
            </a:r>
            <a:r>
              <a:rPr lang="fr-FR" sz="1050" dirty="0" smtClean="0">
                <a:solidFill>
                  <a:srgbClr val="948AD1"/>
                </a:solidFill>
              </a:rPr>
              <a:t>.</a:t>
            </a:r>
            <a:endParaRPr lang="fr-FR" sz="2000" b="1" dirty="0">
              <a:solidFill>
                <a:schemeClr val="bg1"/>
              </a:solidFill>
              <a:latin typeface="Arial" panose="020B0604020202020204" pitchFamily="34" charset="0"/>
              <a:ea typeface="Arial" panose="020B0604020202020204" pitchFamily="34" charset="0"/>
            </a:endParaRPr>
          </a:p>
          <a:p>
            <a:pPr>
              <a:spcBef>
                <a:spcPts val="1000"/>
              </a:spcBef>
              <a:spcAft>
                <a:spcPts val="1000"/>
              </a:spcAft>
            </a:pPr>
            <a:r>
              <a:rPr lang="fr-FR" sz="2000" b="1" dirty="0">
                <a:solidFill>
                  <a:schemeClr val="bg1"/>
                </a:solidFill>
                <a:latin typeface="Arial" panose="020B0604020202020204" pitchFamily="34" charset="0"/>
                <a:ea typeface="Arial" panose="020B0604020202020204" pitchFamily="34" charset="0"/>
              </a:rPr>
              <a:t>31. En France, comment appelle-t-on un homme qui va dans l'espace ?</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Un </a:t>
            </a:r>
            <a:r>
              <a:rPr lang="fr-FR" sz="1200" b="1" dirty="0">
                <a:solidFill>
                  <a:schemeClr val="bg1"/>
                </a:solidFill>
                <a:latin typeface="Arial" panose="020B0604020202020204" pitchFamily="34" charset="0"/>
                <a:ea typeface="Arial" panose="020B0604020202020204" pitchFamily="34" charset="0"/>
              </a:rPr>
              <a:t>astronaute </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Un </a:t>
            </a:r>
            <a:r>
              <a:rPr lang="fr-FR" sz="1200" b="1" dirty="0">
                <a:solidFill>
                  <a:schemeClr val="bg1"/>
                </a:solidFill>
                <a:latin typeface="Arial" panose="020B0604020202020204" pitchFamily="34" charset="0"/>
                <a:ea typeface="Arial" panose="020B0604020202020204" pitchFamily="34" charset="0"/>
              </a:rPr>
              <a:t>cosmonaute </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Un </a:t>
            </a:r>
            <a:r>
              <a:rPr lang="fr-FR" sz="1200" b="1" dirty="0">
                <a:solidFill>
                  <a:schemeClr val="bg1"/>
                </a:solidFill>
                <a:latin typeface="Arial" panose="020B0604020202020204" pitchFamily="34" charset="0"/>
                <a:ea typeface="Arial" panose="020B0604020202020204" pitchFamily="34" charset="0"/>
              </a:rPr>
              <a:t>taïkonaute </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Un spationaute </a:t>
            </a:r>
            <a:r>
              <a:rPr lang="fr-FR" sz="1050" dirty="0">
                <a:solidFill>
                  <a:srgbClr val="948AD1"/>
                </a:solidFill>
              </a:rPr>
              <a:t>Les femmes et les hommes qui voyagent dans l’espace (ou dans le cosmos) sont désignés différemment en fonction de la puissance pour laquelle ils travaillent</a:t>
            </a:r>
            <a:r>
              <a:rPr lang="fr-FR" sz="1050" dirty="0" smtClean="0">
                <a:solidFill>
                  <a:srgbClr val="948AD1"/>
                </a:solidFill>
              </a:rPr>
              <a:t>.</a:t>
            </a:r>
            <a:endParaRPr lang="fr-FR" sz="1050" dirty="0">
              <a:solidFill>
                <a:srgbClr val="948AD1"/>
              </a:solidFill>
            </a:endParaRPr>
          </a:p>
        </p:txBody>
      </p:sp>
      <p:sp>
        <p:nvSpPr>
          <p:cNvPr id="4" name="Multiplier 3"/>
          <p:cNvSpPr/>
          <p:nvPr/>
        </p:nvSpPr>
        <p:spPr>
          <a:xfrm>
            <a:off x="6141876" y="1257298"/>
            <a:ext cx="289250" cy="317240"/>
          </a:xfrm>
          <a:prstGeom prst="mathMultiply">
            <a:avLst>
              <a:gd name="adj1" fmla="val 12156"/>
            </a:avLst>
          </a:prstGeom>
          <a:solidFill>
            <a:srgbClr val="948AD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Multiplier 7"/>
          <p:cNvSpPr/>
          <p:nvPr/>
        </p:nvSpPr>
        <p:spPr>
          <a:xfrm>
            <a:off x="223938" y="2776189"/>
            <a:ext cx="289250" cy="317240"/>
          </a:xfrm>
          <a:prstGeom prst="mathMultiply">
            <a:avLst>
              <a:gd name="adj1" fmla="val 12156"/>
            </a:avLst>
          </a:prstGeom>
          <a:solidFill>
            <a:srgbClr val="948AD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Multiplier 8"/>
          <p:cNvSpPr/>
          <p:nvPr/>
        </p:nvSpPr>
        <p:spPr>
          <a:xfrm>
            <a:off x="223938" y="5912941"/>
            <a:ext cx="289250" cy="317240"/>
          </a:xfrm>
          <a:prstGeom prst="mathMultiply">
            <a:avLst>
              <a:gd name="adj1" fmla="val 12156"/>
            </a:avLst>
          </a:prstGeom>
          <a:solidFill>
            <a:srgbClr val="948AD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Multiplier 9"/>
          <p:cNvSpPr/>
          <p:nvPr/>
        </p:nvSpPr>
        <p:spPr>
          <a:xfrm>
            <a:off x="6141876" y="5454923"/>
            <a:ext cx="289250" cy="317240"/>
          </a:xfrm>
          <a:prstGeom prst="mathMultiply">
            <a:avLst>
              <a:gd name="adj1" fmla="val 12156"/>
            </a:avLst>
          </a:prstGeom>
          <a:solidFill>
            <a:srgbClr val="948AD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e 10"/>
          <p:cNvGrpSpPr/>
          <p:nvPr/>
        </p:nvGrpSpPr>
        <p:grpSpPr>
          <a:xfrm>
            <a:off x="478662" y="2802635"/>
            <a:ext cx="5474269" cy="780319"/>
            <a:chOff x="6342952" y="1961458"/>
            <a:chExt cx="5474269" cy="780319"/>
          </a:xfrm>
        </p:grpSpPr>
        <p:sp>
          <p:nvSpPr>
            <p:cNvPr id="12" name="Rectangle 11"/>
            <p:cNvSpPr/>
            <p:nvPr/>
          </p:nvSpPr>
          <p:spPr>
            <a:xfrm>
              <a:off x="7926355" y="1961458"/>
              <a:ext cx="3890866" cy="780319"/>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6342952" y="2220347"/>
              <a:ext cx="2085857" cy="521429"/>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 name="Groupe 13"/>
          <p:cNvGrpSpPr/>
          <p:nvPr/>
        </p:nvGrpSpPr>
        <p:grpSpPr>
          <a:xfrm>
            <a:off x="444604" y="5879681"/>
            <a:ext cx="5474269" cy="522784"/>
            <a:chOff x="6342952" y="1961458"/>
            <a:chExt cx="5474269" cy="522784"/>
          </a:xfrm>
        </p:grpSpPr>
        <p:sp>
          <p:nvSpPr>
            <p:cNvPr id="15" name="Rectangle 14"/>
            <p:cNvSpPr/>
            <p:nvPr/>
          </p:nvSpPr>
          <p:spPr>
            <a:xfrm>
              <a:off x="7559197" y="1961458"/>
              <a:ext cx="4258024" cy="455805"/>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6342952" y="2220347"/>
              <a:ext cx="2085857" cy="263895"/>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7" name="Groupe 16"/>
          <p:cNvGrpSpPr/>
          <p:nvPr/>
        </p:nvGrpSpPr>
        <p:grpSpPr>
          <a:xfrm>
            <a:off x="6367212" y="1257298"/>
            <a:ext cx="5596965" cy="522784"/>
            <a:chOff x="6568288" y="1961458"/>
            <a:chExt cx="5596965" cy="522784"/>
          </a:xfrm>
        </p:grpSpPr>
        <p:sp>
          <p:nvSpPr>
            <p:cNvPr id="18" name="Rectangle 17"/>
            <p:cNvSpPr/>
            <p:nvPr/>
          </p:nvSpPr>
          <p:spPr>
            <a:xfrm>
              <a:off x="7559196" y="1961458"/>
              <a:ext cx="4606057" cy="455805"/>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6568288" y="2220347"/>
              <a:ext cx="1860521" cy="263895"/>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1" name="Rectangle 20"/>
          <p:cNvSpPr/>
          <p:nvPr/>
        </p:nvSpPr>
        <p:spPr>
          <a:xfrm>
            <a:off x="7968343" y="5484750"/>
            <a:ext cx="3275044" cy="455805"/>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4533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p:txBody>
          <a:bodyPr/>
          <a:lstStyle/>
          <a:p>
            <a:fld id="{877C2003-2E6E-4ABC-B270-3E95A87ADF8A}" type="slidenum">
              <a:rPr lang="en-GB" smtClean="0"/>
              <a:pPr/>
              <a:t>9</a:t>
            </a:fld>
            <a:endParaRPr lang="en-GB"/>
          </a:p>
        </p:txBody>
      </p:sp>
      <p:sp>
        <p:nvSpPr>
          <p:cNvPr id="6" name="Espace réservé du pied de page 5"/>
          <p:cNvSpPr>
            <a:spLocks noGrp="1"/>
          </p:cNvSpPr>
          <p:nvPr>
            <p:ph type="ftr" sz="quarter" idx="3"/>
          </p:nvPr>
        </p:nvSpPr>
        <p:spPr/>
        <p:txBody>
          <a:bodyPr/>
          <a:lstStyle/>
          <a:p>
            <a:r>
              <a:rPr lang="de-DE" smtClean="0"/>
              <a:t>© Copyright Airbus (Specify your Legal Entity YEAR) / Presentation title runs here (go to Header and Footer to edit this text)</a:t>
            </a:r>
            <a:endParaRPr lang="de-DE" dirty="0"/>
          </a:p>
        </p:txBody>
      </p:sp>
      <p:sp>
        <p:nvSpPr>
          <p:cNvPr id="7" name="Espace réservé de la date 6"/>
          <p:cNvSpPr>
            <a:spLocks noGrp="1"/>
          </p:cNvSpPr>
          <p:nvPr>
            <p:ph type="dt" sz="half" idx="2"/>
          </p:nvPr>
        </p:nvSpPr>
        <p:spPr/>
        <p:txBody>
          <a:bodyPr/>
          <a:lstStyle/>
          <a:p>
            <a:r>
              <a:rPr lang="de-DE" smtClean="0"/>
              <a:t>DD MONTH YEAR</a:t>
            </a:r>
            <a:endParaRPr lang="de-DE"/>
          </a:p>
        </p:txBody>
      </p:sp>
      <p:sp>
        <p:nvSpPr>
          <p:cNvPr id="2" name="Rectangle 1"/>
          <p:cNvSpPr/>
          <p:nvPr/>
        </p:nvSpPr>
        <p:spPr>
          <a:xfrm>
            <a:off x="6144209" y="602345"/>
            <a:ext cx="5822302" cy="5286062"/>
          </a:xfrm>
          <a:prstGeom prst="rect">
            <a:avLst/>
          </a:prstGeom>
        </p:spPr>
        <p:txBody>
          <a:bodyPr wrap="square">
            <a:spAutoFit/>
          </a:bodyPr>
          <a:lstStyle/>
          <a:p>
            <a:pPr>
              <a:spcBef>
                <a:spcPts val="1000"/>
              </a:spcBef>
              <a:spcAft>
                <a:spcPts val="1000"/>
              </a:spcAft>
            </a:pPr>
            <a:r>
              <a:rPr lang="fr-FR" sz="2000" b="1" dirty="0">
                <a:solidFill>
                  <a:schemeClr val="bg1"/>
                </a:solidFill>
                <a:latin typeface="Arial" panose="020B0604020202020204" pitchFamily="34" charset="0"/>
                <a:ea typeface="Arial" panose="020B0604020202020204" pitchFamily="34" charset="0"/>
              </a:rPr>
              <a:t>37. Quel fut le premier engin spatial à avoir traversé la ceinture d'astéroïdes ?</a:t>
            </a:r>
          </a:p>
          <a:p>
            <a:pPr marL="171450" indent="-171450">
              <a:spcBef>
                <a:spcPts val="1000"/>
              </a:spcBef>
              <a:spcAft>
                <a:spcPts val="1000"/>
              </a:spcAft>
              <a:buSzPct val="110000"/>
              <a:buFont typeface="Wingdings" panose="05000000000000000000" pitchFamily="2" charset="2"/>
              <a:buChar char="q"/>
            </a:pPr>
            <a:r>
              <a:rPr lang="fr-FR" sz="1200" b="1" dirty="0">
                <a:solidFill>
                  <a:schemeClr val="bg1"/>
                </a:solidFill>
                <a:latin typeface="Arial" panose="020B0604020202020204" pitchFamily="34" charset="0"/>
                <a:ea typeface="Arial" panose="020B0604020202020204" pitchFamily="34" charset="0"/>
              </a:rPr>
              <a:t> </a:t>
            </a:r>
            <a:r>
              <a:rPr lang="fr-FR" sz="1200" b="1" dirty="0" smtClean="0">
                <a:solidFill>
                  <a:schemeClr val="bg1"/>
                </a:solidFill>
                <a:latin typeface="Arial" panose="020B0604020202020204" pitchFamily="34" charset="0"/>
                <a:ea typeface="Arial" panose="020B0604020202020204" pitchFamily="34" charset="0"/>
              </a:rPr>
              <a:t> Pioneer 11</a:t>
            </a:r>
            <a:endParaRPr lang="fr-FR" sz="1200" b="1" dirty="0">
              <a:solidFill>
                <a:schemeClr val="bg1"/>
              </a:solidFill>
              <a:latin typeface="Arial" panose="020B0604020202020204" pitchFamily="34" charset="0"/>
              <a:ea typeface="Arial" panose="020B0604020202020204" pitchFamily="34" charset="0"/>
            </a:endParaRP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Cassini-Huygens</a:t>
            </a:r>
            <a:endParaRPr lang="fr-FR" sz="1200" b="1" dirty="0">
              <a:solidFill>
                <a:schemeClr val="bg1"/>
              </a:solidFill>
              <a:latin typeface="Arial" panose="020B0604020202020204" pitchFamily="34" charset="0"/>
              <a:ea typeface="Arial" panose="020B0604020202020204" pitchFamily="34" charset="0"/>
            </a:endParaRP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a:t>
            </a:r>
            <a:r>
              <a:rPr lang="fr-FR" sz="1200" b="1" dirty="0" err="1" smtClean="0">
                <a:solidFill>
                  <a:schemeClr val="bg1"/>
                </a:solidFill>
                <a:latin typeface="Arial" panose="020B0604020202020204" pitchFamily="34" charset="0"/>
                <a:ea typeface="Arial" panose="020B0604020202020204" pitchFamily="34" charset="0"/>
              </a:rPr>
              <a:t>SoHo</a:t>
            </a:r>
            <a:endParaRPr lang="fr-FR" sz="1200" b="1" dirty="0">
              <a:solidFill>
                <a:schemeClr val="bg1"/>
              </a:solidFill>
              <a:latin typeface="Arial" panose="020B0604020202020204" pitchFamily="34" charset="0"/>
              <a:ea typeface="Arial" panose="020B0604020202020204" pitchFamily="34" charset="0"/>
            </a:endParaRP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Mariner 10</a:t>
            </a:r>
            <a:endParaRPr lang="fr-FR" sz="1200" b="1" dirty="0">
              <a:solidFill>
                <a:schemeClr val="bg1"/>
              </a:solidFill>
              <a:latin typeface="Arial" panose="020B0604020202020204" pitchFamily="34" charset="0"/>
              <a:ea typeface="Arial" panose="020B0604020202020204" pitchFamily="34" charset="0"/>
            </a:endParaRP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Pioneer 10 </a:t>
            </a:r>
            <a:r>
              <a:rPr lang="fr-FR" sz="1050" dirty="0" smtClean="0">
                <a:solidFill>
                  <a:srgbClr val="948AD1"/>
                </a:solidFill>
              </a:rPr>
              <a:t>La </a:t>
            </a:r>
            <a:r>
              <a:rPr lang="fr-FR" sz="1050" dirty="0">
                <a:solidFill>
                  <a:srgbClr val="948AD1"/>
                </a:solidFill>
              </a:rPr>
              <a:t>première partie de sa mission (comme pour sa sœur Pioneer 11) consistait à survoler et photographier la planète Jupiter, ce qu'elle réalise en 1973, aucune sonde ne s'était jusqu’à cette date aventurée au-delà de la ceinture d'astéroïdes s'étendant entre les orbites de Mars et de Jupiter.</a:t>
            </a:r>
            <a:endParaRPr lang="fr-FR" sz="1050" b="1" dirty="0">
              <a:solidFill>
                <a:srgbClr val="948AD1"/>
              </a:solidFill>
              <a:ea typeface="Arial" panose="020B0604020202020204" pitchFamily="34" charset="0"/>
            </a:endParaRPr>
          </a:p>
          <a:p>
            <a:pPr>
              <a:spcBef>
                <a:spcPts val="1000"/>
              </a:spcBef>
              <a:spcAft>
                <a:spcPts val="1000"/>
              </a:spcAft>
              <a:buSzPct val="110000"/>
            </a:pPr>
            <a:r>
              <a:rPr lang="fr-FR" sz="2000" b="1" dirty="0" smtClean="0">
                <a:solidFill>
                  <a:schemeClr val="bg1"/>
                </a:solidFill>
                <a:latin typeface="Arial" panose="020B0604020202020204" pitchFamily="34" charset="0"/>
                <a:ea typeface="Arial" panose="020B0604020202020204" pitchFamily="34" charset="0"/>
              </a:rPr>
              <a:t>38</a:t>
            </a:r>
            <a:r>
              <a:rPr lang="fr-FR" sz="2000" b="1" dirty="0">
                <a:solidFill>
                  <a:schemeClr val="bg1"/>
                </a:solidFill>
                <a:latin typeface="Arial" panose="020B0604020202020204" pitchFamily="34" charset="0"/>
                <a:ea typeface="Arial" panose="020B0604020202020204" pitchFamily="34" charset="0"/>
              </a:rPr>
              <a:t>. Quelle est la distance Terre-Lune ?</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11 </a:t>
            </a:r>
            <a:r>
              <a:rPr lang="fr-FR" sz="1200" b="1" dirty="0">
                <a:solidFill>
                  <a:schemeClr val="bg1"/>
                </a:solidFill>
                <a:latin typeface="Arial" panose="020B0604020202020204" pitchFamily="34" charset="0"/>
                <a:ea typeface="Arial" panose="020B0604020202020204" pitchFamily="34" charset="0"/>
              </a:rPr>
              <a:t>000 km</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270 </a:t>
            </a:r>
            <a:r>
              <a:rPr lang="fr-FR" sz="1200" b="1" dirty="0">
                <a:solidFill>
                  <a:schemeClr val="bg1"/>
                </a:solidFill>
                <a:latin typeface="Arial" panose="020B0604020202020204" pitchFamily="34" charset="0"/>
                <a:ea typeface="Arial" panose="020B0604020202020204" pitchFamily="34" charset="0"/>
              </a:rPr>
              <a:t>000 km</a:t>
            </a:r>
          </a:p>
          <a:p>
            <a:pPr marL="171450" indent="-171450">
              <a:spcBef>
                <a:spcPts val="1000"/>
              </a:spcBef>
              <a:spcAft>
                <a:spcPts val="1000"/>
              </a:spcAft>
              <a:buSzPct val="110000"/>
              <a:buFont typeface="Wingdings" panose="05000000000000000000" pitchFamily="2" charset="2"/>
              <a:buChar char="q"/>
            </a:pPr>
            <a:r>
              <a:rPr lang="fr-FR" sz="1200" b="1" dirty="0" smtClean="0">
                <a:solidFill>
                  <a:schemeClr val="bg1"/>
                </a:solidFill>
                <a:latin typeface="Arial" panose="020B0604020202020204" pitchFamily="34" charset="0"/>
                <a:ea typeface="Arial" panose="020B0604020202020204" pitchFamily="34" charset="0"/>
              </a:rPr>
              <a:t>  384 </a:t>
            </a:r>
            <a:r>
              <a:rPr lang="fr-FR" sz="1200" b="1" dirty="0">
                <a:solidFill>
                  <a:schemeClr val="bg1"/>
                </a:solidFill>
                <a:latin typeface="Arial" panose="020B0604020202020204" pitchFamily="34" charset="0"/>
                <a:ea typeface="Arial" panose="020B0604020202020204" pitchFamily="34" charset="0"/>
              </a:rPr>
              <a:t>000 </a:t>
            </a:r>
            <a:r>
              <a:rPr lang="fr-FR" sz="1200" b="1" dirty="0" smtClean="0">
                <a:solidFill>
                  <a:schemeClr val="bg1"/>
                </a:solidFill>
                <a:latin typeface="Arial" panose="020B0604020202020204" pitchFamily="34" charset="0"/>
                <a:ea typeface="Arial" panose="020B0604020202020204" pitchFamily="34" charset="0"/>
              </a:rPr>
              <a:t>km</a:t>
            </a:r>
            <a:endParaRPr lang="fr-FR" sz="2000" b="1" dirty="0">
              <a:solidFill>
                <a:schemeClr val="bg1"/>
              </a:solidFill>
              <a:latin typeface="Arial" panose="020B0604020202020204" pitchFamily="34" charset="0"/>
              <a:ea typeface="Arial" panose="020B0604020202020204" pitchFamily="34" charset="0"/>
            </a:endParaRPr>
          </a:p>
        </p:txBody>
      </p:sp>
      <p:sp>
        <p:nvSpPr>
          <p:cNvPr id="3" name="Rectangle 2"/>
          <p:cNvSpPr/>
          <p:nvPr/>
        </p:nvSpPr>
        <p:spPr>
          <a:xfrm>
            <a:off x="221603" y="941437"/>
            <a:ext cx="5924939" cy="4473019"/>
          </a:xfrm>
          <a:prstGeom prst="rect">
            <a:avLst/>
          </a:prstGeom>
        </p:spPr>
        <p:txBody>
          <a:bodyPr wrap="square">
            <a:spAutoFit/>
          </a:bodyPr>
          <a:lstStyle/>
          <a:p>
            <a:pPr>
              <a:spcBef>
                <a:spcPts val="1000"/>
              </a:spcBef>
              <a:spcAft>
                <a:spcPts val="1000"/>
              </a:spcAft>
            </a:pPr>
            <a:r>
              <a:rPr lang="fr-FR" sz="2000" b="1" dirty="0">
                <a:solidFill>
                  <a:schemeClr val="bg1"/>
                </a:solidFill>
                <a:latin typeface="Arial" panose="020B0604020202020204" pitchFamily="34" charset="0"/>
                <a:ea typeface="Arial" panose="020B0604020202020204" pitchFamily="34" charset="0"/>
              </a:rPr>
              <a:t>34. Que </a:t>
            </a:r>
            <a:r>
              <a:rPr lang="fr-FR" sz="2000" b="1" dirty="0" smtClean="0">
                <a:solidFill>
                  <a:schemeClr val="bg1"/>
                </a:solidFill>
                <a:latin typeface="Arial" panose="020B0604020202020204" pitchFamily="34" charset="0"/>
                <a:ea typeface="Arial" panose="020B0604020202020204" pitchFamily="34" charset="0"/>
              </a:rPr>
              <a:t>va-t-il </a:t>
            </a:r>
            <a:r>
              <a:rPr lang="fr-FR" sz="2000" b="1" dirty="0">
                <a:solidFill>
                  <a:schemeClr val="bg1"/>
                </a:solidFill>
                <a:latin typeface="Arial" panose="020B0604020202020204" pitchFamily="34" charset="0"/>
                <a:ea typeface="Arial" panose="020B0604020202020204" pitchFamily="34" charset="0"/>
              </a:rPr>
              <a:t>se passer en 2061?</a:t>
            </a:r>
          </a:p>
          <a:p>
            <a:pPr>
              <a:spcBef>
                <a:spcPts val="1000"/>
              </a:spcBef>
              <a:spcAft>
                <a:spcPts val="1000"/>
              </a:spcAft>
            </a:pPr>
            <a:r>
              <a:rPr lang="fr-FR" sz="1600" dirty="0">
                <a:solidFill>
                  <a:srgbClr val="948AD1"/>
                </a:solidFill>
                <a:latin typeface="Arial" panose="020B0604020202020204" pitchFamily="34" charset="0"/>
                <a:ea typeface="Arial" panose="020B0604020202020204" pitchFamily="34" charset="0"/>
              </a:rPr>
              <a:t>Réponse: La comète de Halley va faire son apparition.</a:t>
            </a:r>
          </a:p>
          <a:p>
            <a:pPr>
              <a:spcBef>
                <a:spcPts val="1000"/>
              </a:spcBef>
              <a:spcAft>
                <a:spcPts val="1000"/>
              </a:spcAft>
            </a:pPr>
            <a:endParaRPr lang="fr-FR" sz="2000" b="1" dirty="0">
              <a:solidFill>
                <a:schemeClr val="bg1"/>
              </a:solidFill>
              <a:latin typeface="Arial" panose="020B0604020202020204" pitchFamily="34" charset="0"/>
              <a:ea typeface="Arial" panose="020B0604020202020204" pitchFamily="34" charset="0"/>
            </a:endParaRPr>
          </a:p>
          <a:p>
            <a:pPr>
              <a:spcBef>
                <a:spcPts val="1000"/>
              </a:spcBef>
              <a:spcAft>
                <a:spcPts val="1000"/>
              </a:spcAft>
            </a:pPr>
            <a:r>
              <a:rPr lang="fr-FR" sz="2000" b="1" dirty="0">
                <a:solidFill>
                  <a:schemeClr val="bg1"/>
                </a:solidFill>
                <a:latin typeface="Arial" panose="020B0604020202020204" pitchFamily="34" charset="0"/>
                <a:ea typeface="Arial" panose="020B0604020202020204" pitchFamily="34" charset="0"/>
              </a:rPr>
              <a:t>35. Quel est le diamètre du Soleil ?</a:t>
            </a:r>
          </a:p>
          <a:p>
            <a:pPr>
              <a:spcBef>
                <a:spcPts val="1000"/>
              </a:spcBef>
              <a:spcAft>
                <a:spcPts val="1000"/>
              </a:spcAft>
            </a:pPr>
            <a:r>
              <a:rPr lang="fr-FR" sz="1600" dirty="0">
                <a:solidFill>
                  <a:srgbClr val="948AD1"/>
                </a:solidFill>
                <a:latin typeface="Arial" panose="020B0604020202020204" pitchFamily="34" charset="0"/>
                <a:ea typeface="Arial" panose="020B0604020202020204" pitchFamily="34" charset="0"/>
              </a:rPr>
              <a:t> 1 392 000 km.</a:t>
            </a:r>
          </a:p>
          <a:p>
            <a:pPr>
              <a:spcBef>
                <a:spcPts val="1000"/>
              </a:spcBef>
              <a:spcAft>
                <a:spcPts val="1000"/>
              </a:spcAft>
            </a:pPr>
            <a:endParaRPr lang="fr-FR" sz="2000" b="1" dirty="0">
              <a:solidFill>
                <a:schemeClr val="bg1"/>
              </a:solidFill>
              <a:latin typeface="Arial" panose="020B0604020202020204" pitchFamily="34" charset="0"/>
              <a:ea typeface="Arial" panose="020B0604020202020204" pitchFamily="34" charset="0"/>
            </a:endParaRPr>
          </a:p>
          <a:p>
            <a:pPr>
              <a:spcBef>
                <a:spcPts val="1000"/>
              </a:spcBef>
              <a:spcAft>
                <a:spcPts val="1000"/>
              </a:spcAft>
            </a:pPr>
            <a:r>
              <a:rPr lang="fr-FR" sz="2000" b="1" dirty="0">
                <a:solidFill>
                  <a:schemeClr val="bg1"/>
                </a:solidFill>
                <a:latin typeface="Arial" panose="020B0604020202020204" pitchFamily="34" charset="0"/>
                <a:ea typeface="Arial" panose="020B0604020202020204" pitchFamily="34" charset="0"/>
              </a:rPr>
              <a:t>36. Quelle est la date du premier lancement réussi de la fusée Ariane ?</a:t>
            </a:r>
          </a:p>
          <a:p>
            <a:pPr>
              <a:spcBef>
                <a:spcPts val="1000"/>
              </a:spcBef>
              <a:spcAft>
                <a:spcPts val="1000"/>
              </a:spcAft>
            </a:pPr>
            <a:r>
              <a:rPr lang="fr-FR" sz="1600" dirty="0">
                <a:solidFill>
                  <a:srgbClr val="948AD1"/>
                </a:solidFill>
                <a:latin typeface="Arial" panose="020B0604020202020204" pitchFamily="34" charset="0"/>
                <a:ea typeface="Arial" panose="020B0604020202020204" pitchFamily="34" charset="0"/>
              </a:rPr>
              <a:t>Le premier vol eut lieu le 24 décembre 1979 avec succès. </a:t>
            </a:r>
          </a:p>
        </p:txBody>
      </p:sp>
      <p:sp>
        <p:nvSpPr>
          <p:cNvPr id="4" name="Multiplier 3"/>
          <p:cNvSpPr/>
          <p:nvPr/>
        </p:nvSpPr>
        <p:spPr>
          <a:xfrm>
            <a:off x="6148875" y="3210599"/>
            <a:ext cx="289250" cy="317240"/>
          </a:xfrm>
          <a:prstGeom prst="mathMultiply">
            <a:avLst>
              <a:gd name="adj1" fmla="val 12156"/>
            </a:avLst>
          </a:prstGeom>
          <a:solidFill>
            <a:srgbClr val="948AD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Multiplier 9"/>
          <p:cNvSpPr/>
          <p:nvPr/>
        </p:nvSpPr>
        <p:spPr>
          <a:xfrm>
            <a:off x="6148875" y="5533632"/>
            <a:ext cx="289250" cy="317240"/>
          </a:xfrm>
          <a:prstGeom prst="mathMultiply">
            <a:avLst>
              <a:gd name="adj1" fmla="val 12156"/>
            </a:avLst>
          </a:prstGeom>
          <a:solidFill>
            <a:srgbClr val="948AD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219269" y="1379280"/>
            <a:ext cx="5015203" cy="455805"/>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24241" y="3017473"/>
            <a:ext cx="1569874" cy="455805"/>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231554" y="5018239"/>
            <a:ext cx="5292167" cy="455805"/>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 name="Groupe 15"/>
          <p:cNvGrpSpPr/>
          <p:nvPr/>
        </p:nvGrpSpPr>
        <p:grpSpPr>
          <a:xfrm>
            <a:off x="6340154" y="3188172"/>
            <a:ext cx="5626357" cy="740911"/>
            <a:chOff x="6340154" y="3188172"/>
            <a:chExt cx="5626357" cy="740911"/>
          </a:xfrm>
        </p:grpSpPr>
        <p:sp>
          <p:nvSpPr>
            <p:cNvPr id="14" name="Rectangle 13"/>
            <p:cNvSpPr/>
            <p:nvPr/>
          </p:nvSpPr>
          <p:spPr>
            <a:xfrm>
              <a:off x="6340154" y="3473278"/>
              <a:ext cx="5626357" cy="455805"/>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7249891" y="3188172"/>
              <a:ext cx="4264085" cy="455805"/>
            </a:xfrm>
            <a:prstGeom prst="rect">
              <a:avLst/>
            </a:prstGeom>
            <a:solidFill>
              <a:srgbClr val="001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74882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Lst>
  </p:timing>
</p:sld>
</file>

<file path=ppt/theme/theme1.xml><?xml version="1.0" encoding="utf-8"?>
<a:theme xmlns:a="http://schemas.openxmlformats.org/drawingml/2006/main" name="Airbus_WSW_2020_v1_AR">
  <a:themeElements>
    <a:clrScheme name="Personnalisé 7">
      <a:dk1>
        <a:srgbClr val="000000"/>
      </a:dk1>
      <a:lt1>
        <a:srgbClr val="FFFFFF"/>
      </a:lt1>
      <a:dk2>
        <a:srgbClr val="00205B"/>
      </a:dk2>
      <a:lt2>
        <a:srgbClr val="005587"/>
      </a:lt2>
      <a:accent1>
        <a:srgbClr val="0085AD"/>
      </a:accent1>
      <a:accent2>
        <a:srgbClr val="859199"/>
      </a:accent2>
      <a:accent3>
        <a:srgbClr val="84BD00"/>
      </a:accent3>
      <a:accent4>
        <a:srgbClr val="E4002B"/>
      </a:accent4>
      <a:accent5>
        <a:srgbClr val="FE5000"/>
      </a:accent5>
      <a:accent6>
        <a:srgbClr val="A51890"/>
      </a:accent6>
      <a:hlink>
        <a:srgbClr val="BBEFFF"/>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irbus Blue 1">
      <a:srgbClr val="00205B"/>
    </a:custClr>
    <a:custClr name="Airbus Blue 2">
      <a:srgbClr val="00A0C5"/>
    </a:custClr>
    <a:custClr name="Airbus Blue 3">
      <a:srgbClr val="005587"/>
    </a:custClr>
    <a:custClr name="Airbus Blue 4">
      <a:srgbClr val="00ABCD"/>
    </a:custClr>
    <a:custClr name="Airbus Blue 5">
      <a:srgbClr val="0085AD"/>
    </a:custClr>
    <a:custClr name="Airbus Blue 6">
      <a:srgbClr val="33BCD7"/>
    </a:custClr>
    <a:custClr name="Airbus Blue 7">
      <a:srgbClr val="289BBC"/>
    </a:custClr>
    <a:custClr name="Airbus Blue 8">
      <a:srgbClr val="66CDE1"/>
    </a:custClr>
    <a:custClr name="Airbus Blue 9">
      <a:srgbClr val="56B5D1"/>
    </a:custClr>
    <a:custClr name="Airbus Blue 10">
      <a:srgbClr val="99DDEB"/>
    </a:custClr>
    <a:custClr name="Competition Grey 1">
      <a:srgbClr val="46464B"/>
    </a:custClr>
    <a:custClr name="Competition Grey 2">
      <a:srgbClr val="9F9FA4"/>
    </a:custClr>
    <a:custClr name="Competition Grey 3">
      <a:srgbClr val="58585D"/>
    </a:custClr>
    <a:custClr name="Competition Grey 4">
      <a:srgbClr val="B1B1B6"/>
    </a:custClr>
    <a:custClr name="Competition Grey 5">
      <a:srgbClr val="6A6A6F"/>
    </a:custClr>
    <a:custClr name="Competition Grey 6">
      <a:srgbClr val="C2C2C7"/>
    </a:custClr>
    <a:custClr name="Competition Grey 7">
      <a:srgbClr val="7B7B80"/>
    </a:custClr>
    <a:custClr name="Competition Grey 8">
      <a:srgbClr val="D4D4D9"/>
    </a:custClr>
    <a:custClr name="Competition Grey 9">
      <a:srgbClr val="8D8D92"/>
    </a:custClr>
    <a:custClr name="Competition Grey 10">
      <a:srgbClr val="EBEBEB"/>
    </a:custClr>
    <a:custClr name="Airbus v Competition Blue 1">
      <a:srgbClr val="00205B"/>
    </a:custClr>
    <a:custClr name="Airbus v Competition Grey 2">
      <a:srgbClr val="9F9FA4"/>
    </a:custClr>
    <a:custClr name="Airbus v Competition Blue 3">
      <a:srgbClr val="005587"/>
    </a:custClr>
    <a:custClr name="Airbus v Competition Grey 4">
      <a:srgbClr val="B1B1B6"/>
    </a:custClr>
    <a:custClr name="Airbus v Competition Blue 5">
      <a:srgbClr val="0085AD"/>
    </a:custClr>
    <a:custClr name="Airbus v Competition Grey 6">
      <a:srgbClr val="C2C2C7"/>
    </a:custClr>
    <a:custClr name="Airbus v Competition Blue 7">
      <a:srgbClr val="289BBC"/>
    </a:custClr>
    <a:custClr name="Airbus v Competition Grey 8">
      <a:srgbClr val="D4D4D9"/>
    </a:custClr>
    <a:custClr name="Airbus v Competition Blue 9">
      <a:srgbClr val="56B5D1"/>
    </a:custClr>
    <a:custClr name="Airbus v Competition Grey 10">
      <a:srgbClr val="EBEBEB"/>
    </a:custClr>
    <a:custClr name="Highlight colours Green 1">
      <a:srgbClr val="009F4D"/>
    </a:custClr>
    <a:custClr name="Highlight colours Green 2">
      <a:srgbClr val="44BD00"/>
    </a:custClr>
    <a:custClr name="Highlight colours Yellow 1">
      <a:srgbClr val="FFF400"/>
    </a:custClr>
    <a:custClr name="Highlight colours Orange 1">
      <a:srgbClr val="FE8F00"/>
    </a:custClr>
    <a:custClr name="Highlight colours Orange 2">
      <a:srgbClr val="FE5000"/>
    </a:custClr>
    <a:custClr name="Highlight colours Red 1">
      <a:srgbClr val="E4002B"/>
    </a:custClr>
    <a:custClr name="Highlight colours Purple 1">
      <a:srgbClr val="DA1884"/>
    </a:custClr>
    <a:custClr name="Highlight colours Purple 2">
      <a:srgbClr val="A51890"/>
    </a:custClr>
    <a:custClr name="Highlight colours Blue 1">
      <a:srgbClr val="0077C8"/>
    </a:custClr>
    <a:custClr name="Highlight colours Blue 2">
      <a:srgbClr val="00AEC7"/>
    </a:custClr>
    <a:custClr name="Non-competitive colours Green 1">
      <a:srgbClr val="00663C"/>
    </a:custClr>
    <a:custClr name="Non-competitive colours Green 2">
      <a:srgbClr val="618600"/>
    </a:custClr>
    <a:custClr name="Non-competitive colours Yellow 1">
      <a:srgbClr val="BFB700"/>
    </a:custClr>
    <a:custClr name="Non-competitive colours Orange 1">
      <a:srgbClr val="BC6900"/>
    </a:custClr>
    <a:custClr name="Non-competitive colours Orange 2">
      <a:srgbClr val="BF3C00"/>
    </a:custClr>
    <a:custClr name="Non-competitive colours Red 1">
      <a:srgbClr val="A70021"/>
    </a:custClr>
    <a:custClr name="Non-competitive colours Purple 1">
      <a:srgbClr val="930F5A"/>
    </a:custClr>
    <a:custClr name="Non-competitive colours Purple 2">
      <a:srgbClr val="6D0F60"/>
    </a:custClr>
    <a:custClr name="Non-competitive colours Blue 1">
      <a:srgbClr val="005189"/>
    </a:custClr>
    <a:custClr name="Non-competitive colours Blue 2">
      <a:srgbClr val="007789"/>
    </a:custClr>
  </a:custClrLst>
  <a:extLst>
    <a:ext uri="{05A4C25C-085E-4340-85A3-A5531E510DB2}">
      <thm15:themeFamily xmlns:thm15="http://schemas.microsoft.com/office/thememl/2012/main" name="ppt_template_Airbus_WSW_2020_v2" id="{2B386689-2548-644F-983A-F416779C2879}" vid="{22F79747-0DA8-E246-8361-2208652724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5D04A53AE146A4B8EAE5A600275844B" ma:contentTypeVersion="0" ma:contentTypeDescription="Create a new document." ma:contentTypeScope="" ma:versionID="dd89b60ffe3e3569fda527793e62402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F81036-9923-44E8-B90A-EB06D6EDE2E6}">
  <ds:schemaRefs>
    <ds:schemaRef ds:uri="http://schemas.microsoft.com/sharepoint/v3/contenttype/forms"/>
  </ds:schemaRefs>
</ds:datastoreItem>
</file>

<file path=customXml/itemProps2.xml><?xml version="1.0" encoding="utf-8"?>
<ds:datastoreItem xmlns:ds="http://schemas.openxmlformats.org/officeDocument/2006/customXml" ds:itemID="{5C4C86B7-186E-4C48-8544-2BD735D6D39F}">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4FD06A9E-D26B-41BA-B96F-1FEF610D11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Airbus_WSW_2020_v1_AR</Template>
  <TotalTime>0</TotalTime>
  <Words>1888</Words>
  <Application>Microsoft Office PowerPoint</Application>
  <PresentationFormat>Grand écran</PresentationFormat>
  <Paragraphs>213</Paragraphs>
  <Slides>11</Slides>
  <Notes>11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Calibri</vt:lpstr>
      <vt:lpstr>Wingdings</vt:lpstr>
      <vt:lpstr>Airbus_WSW_2020_v1_AR</vt:lpstr>
      <vt:lpstr>Semaine Mondiale de l'Espace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Airbus Defence &amp; Space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Semaine Mondiale de l'Espace</dc:title>
  <dc:creator>tania.gres@airbus.com</dc:creator>
  <cp:lastModifiedBy>Gres, Tania [Secondary]</cp:lastModifiedBy>
  <cp:revision>222</cp:revision>
  <dcterms:created xsi:type="dcterms:W3CDTF">2020-06-03T10:59:43Z</dcterms:created>
  <dcterms:modified xsi:type="dcterms:W3CDTF">2020-08-11T13:40:11Z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0x01010045D04A53AE146A4B8EAE5A600275844B</vt:lpwstr>
  </property>
  <property fmtid="{D5CDD505-2E9C-101B-9397-08002B2CF9AE}" pid="3" name="TitusGUID">
    <vt:lpwstr>d7164139-f2b6-445d-9b69-cacf9450eab7</vt:lpwstr>
  </property>
  <property fmtid="{D5CDD505-2E9C-101B-9397-08002B2CF9AE}" pid="4" name="LABEL">
    <vt:lpwstr>S</vt:lpwstr>
  </property>
  <property fmtid="{D5CDD505-2E9C-101B-9397-08002B2CF9AE}" pid="5" name="L1">
    <vt:lpwstr>C-ALL</vt:lpwstr>
  </property>
  <property fmtid="{D5CDD505-2E9C-101B-9397-08002B2CF9AE}" pid="6" name="L2">
    <vt:lpwstr>C-CS</vt:lpwstr>
  </property>
  <property fmtid="{D5CDD505-2E9C-101B-9397-08002B2CF9AE}" pid="7" name="L3">
    <vt:lpwstr>C-AD-AMB</vt:lpwstr>
  </property>
  <property fmtid="{D5CDD505-2E9C-101B-9397-08002B2CF9AE}" pid="8" name="CCAV">
    <vt:lpwstr/>
  </property>
  <property fmtid="{D5CDD505-2E9C-101B-9397-08002B2CF9AE}" pid="9" name="Visual">
    <vt:lpwstr>0</vt:lpwstr>
  </property>
</Properties>
</file>