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1"/>
  </p:notesMasterIdLst>
  <p:handoutMasterIdLst>
    <p:handoutMasterId r:id="rId52"/>
  </p:handoutMasterIdLst>
  <p:sldIdLst>
    <p:sldId id="256" r:id="rId5"/>
    <p:sldId id="322" r:id="rId6"/>
    <p:sldId id="323" r:id="rId7"/>
    <p:sldId id="276" r:id="rId8"/>
    <p:sldId id="279" r:id="rId9"/>
    <p:sldId id="280" r:id="rId10"/>
    <p:sldId id="324" r:id="rId11"/>
    <p:sldId id="281" r:id="rId12"/>
    <p:sldId id="290" r:id="rId13"/>
    <p:sldId id="291" r:id="rId14"/>
    <p:sldId id="292" r:id="rId15"/>
    <p:sldId id="314" r:id="rId16"/>
    <p:sldId id="293" r:id="rId17"/>
    <p:sldId id="295" r:id="rId18"/>
    <p:sldId id="313" r:id="rId19"/>
    <p:sldId id="312" r:id="rId20"/>
    <p:sldId id="305" r:id="rId21"/>
    <p:sldId id="325" r:id="rId22"/>
    <p:sldId id="278" r:id="rId23"/>
    <p:sldId id="285" r:id="rId24"/>
    <p:sldId id="338" r:id="rId25"/>
    <p:sldId id="315" r:id="rId26"/>
    <p:sldId id="306" r:id="rId27"/>
    <p:sldId id="316" r:id="rId28"/>
    <p:sldId id="317" r:id="rId29"/>
    <p:sldId id="319" r:id="rId30"/>
    <p:sldId id="344" r:id="rId31"/>
    <p:sldId id="345" r:id="rId32"/>
    <p:sldId id="346" r:id="rId33"/>
    <p:sldId id="347" r:id="rId34"/>
    <p:sldId id="318" r:id="rId35"/>
    <p:sldId id="288" r:id="rId36"/>
    <p:sldId id="342" r:id="rId37"/>
    <p:sldId id="301" r:id="rId38"/>
    <p:sldId id="287" r:id="rId39"/>
    <p:sldId id="304" r:id="rId40"/>
    <p:sldId id="300" r:id="rId41"/>
    <p:sldId id="326" r:id="rId42"/>
    <p:sldId id="282" r:id="rId43"/>
    <p:sldId id="340" r:id="rId44"/>
    <p:sldId id="303" r:id="rId45"/>
    <p:sldId id="341" r:id="rId46"/>
    <p:sldId id="307" r:id="rId47"/>
    <p:sldId id="343" r:id="rId48"/>
    <p:sldId id="328" r:id="rId49"/>
    <p:sldId id="274" r:id="rId50"/>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BERT, Aurelie" initials="R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clrMode="bw" scaleToFitPaper="1"/>
  <p:clrMru>
    <a:srgbClr val="948AD1"/>
    <a:srgbClr val="D8FF33"/>
    <a:srgbClr val="6BF2EE"/>
    <a:srgbClr val="284268"/>
    <a:srgbClr val="6D6D6D"/>
    <a:srgbClr val="FFC107"/>
    <a:srgbClr val="040001"/>
    <a:srgbClr val="1A0D05"/>
    <a:srgbClr val="39200A"/>
    <a:srgbClr val="120B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38" autoAdjust="0"/>
    <p:restoredTop sz="91149" autoAdjust="0"/>
  </p:normalViewPr>
  <p:slideViewPr>
    <p:cSldViewPr snapToGrid="0" showGuides="1">
      <p:cViewPr varScale="1">
        <p:scale>
          <a:sx n="65" d="100"/>
          <a:sy n="65" d="100"/>
        </p:scale>
        <p:origin x="1170" y="60"/>
      </p:cViewPr>
      <p:guideLst>
        <p:guide orient="horz" pos="2160"/>
        <p:guide pos="3840"/>
      </p:guideLst>
    </p:cSldViewPr>
  </p:slideViewPr>
  <p:outlineViewPr>
    <p:cViewPr>
      <p:scale>
        <a:sx n="33" d="100"/>
        <a:sy n="33" d="100"/>
      </p:scale>
      <p:origin x="0" y="0"/>
    </p:cViewPr>
  </p:outlineViewPr>
  <p:notesTextViewPr>
    <p:cViewPr>
      <p:scale>
        <a:sx n="1" d="1"/>
        <a:sy n="1" d="1"/>
      </p:scale>
      <p:origin x="0" y="-192"/>
    </p:cViewPr>
  </p:notesTextViewPr>
  <p:sorterViewPr>
    <p:cViewPr varScale="1">
      <p:scale>
        <a:sx n="100" d="100"/>
        <a:sy n="100" d="100"/>
      </p:scale>
      <p:origin x="0" y="0"/>
    </p:cViewPr>
  </p:sorterViewPr>
  <p:notesViewPr>
    <p:cSldViewPr snapToGrid="0" showGuides="1">
      <p:cViewPr varScale="1">
        <p:scale>
          <a:sx n="113" d="100"/>
          <a:sy n="113" d="100"/>
        </p:scale>
        <p:origin x="2388"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3575272A-9B26-49B6-8A30-1B831EC74A1C}" type="datetimeFigureOut">
              <a:rPr lang="en-GB" smtClean="0"/>
              <a:t>24/05/2021</a:t>
            </a:fld>
            <a:endParaRPr lang="en-GB"/>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EFB72A79-AC1F-4D10-BBE5-E4D2CBF48CCA}" type="slidenum">
              <a:rPr lang="en-GB" smtClean="0"/>
              <a:t>‹N°›</a:t>
            </a:fld>
            <a:endParaRPr lang="en-GB"/>
          </a:p>
        </p:txBody>
      </p:sp>
    </p:spTree>
    <p:extLst>
      <p:ext uri="{BB962C8B-B14F-4D97-AF65-F5344CB8AC3E}">
        <p14:creationId xmlns:p14="http://schemas.microsoft.com/office/powerpoint/2010/main" val="34764760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85F43E1C-286B-454E-B154-665A9D212606}" type="datetimeFigureOut">
              <a:rPr lang="en-GB" smtClean="0"/>
              <a:t>24/05/2021</a:t>
            </a:fld>
            <a:endParaRPr lang="en-GB"/>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5C0EC39-E1D8-4F61-9507-83E5DC4990C1}" type="slidenum">
              <a:rPr lang="en-GB" smtClean="0"/>
              <a:t>‹N°›</a:t>
            </a:fld>
            <a:endParaRPr lang="en-GB"/>
          </a:p>
        </p:txBody>
      </p:sp>
    </p:spTree>
    <p:extLst>
      <p:ext uri="{BB962C8B-B14F-4D97-AF65-F5344CB8AC3E}">
        <p14:creationId xmlns:p14="http://schemas.microsoft.com/office/powerpoint/2010/main" val="3950245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1</a:t>
            </a:fld>
            <a:endParaRPr lang="en-GB"/>
          </a:p>
        </p:txBody>
      </p:sp>
    </p:spTree>
    <p:extLst>
      <p:ext uri="{BB962C8B-B14F-4D97-AF65-F5344CB8AC3E}">
        <p14:creationId xmlns:p14="http://schemas.microsoft.com/office/powerpoint/2010/main" val="2600891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ES" sz="1200" b="1" kern="1200" dirty="0" smtClean="0">
                <a:solidFill>
                  <a:schemeClr val="tx1"/>
                </a:solidFill>
                <a:effectLst/>
                <a:latin typeface="+mn-lt"/>
                <a:ea typeface="+mn-ea"/>
                <a:cs typeface="+mn-cs"/>
              </a:rPr>
              <a:t>Diapositiva 10</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Para entender el funcionamiento y los componentes de un cohete, veamos la siguiente comparación:</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Cuando tú y tu familia os vais de vacaciones, ¿qué necesitáis?</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Mamá o papá conduciendo el coche y poniendo el GPS para guiarte al destino correcto (Sistema de guía)</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Equipaje y pasajeros en el coche (Carga útil)</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Combustible para mantener el coche en movimiento (Combustible)</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Desde la estructura del coche hasta contener todo (Estructura)</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10</a:t>
            </a:fld>
            <a:endParaRPr lang="en-GB"/>
          </a:p>
        </p:txBody>
      </p:sp>
    </p:spTree>
    <p:extLst>
      <p:ext uri="{BB962C8B-B14F-4D97-AF65-F5344CB8AC3E}">
        <p14:creationId xmlns:p14="http://schemas.microsoft.com/office/powerpoint/2010/main" val="2805006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ES" sz="1200" b="1" kern="1200" dirty="0" smtClean="0">
                <a:solidFill>
                  <a:schemeClr val="tx1"/>
                </a:solidFill>
                <a:effectLst/>
                <a:latin typeface="+mn-lt"/>
                <a:ea typeface="+mn-ea"/>
                <a:cs typeface="+mn-cs"/>
              </a:rPr>
              <a:t>Diapositiva 11</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Es lo mismo con el cohete:</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Para enviar un cohete al espacio, ¿qué necesitas?</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Un sistema de guía para guiarlo hacia el destino correcto...</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La carga útil que será llevada al espacio</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El combustible para alimentar el cohete</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La estructura del cohete para contener todo.</a:t>
            </a: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11</a:t>
            </a:fld>
            <a:endParaRPr lang="en-GB"/>
          </a:p>
        </p:txBody>
      </p:sp>
    </p:spTree>
    <p:extLst>
      <p:ext uri="{BB962C8B-B14F-4D97-AF65-F5344CB8AC3E}">
        <p14:creationId xmlns:p14="http://schemas.microsoft.com/office/powerpoint/2010/main" val="3682867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ES" sz="1200" b="1" kern="1200" dirty="0" smtClean="0">
                <a:solidFill>
                  <a:schemeClr val="tx1"/>
                </a:solidFill>
                <a:effectLst/>
                <a:latin typeface="+mn-lt"/>
                <a:ea typeface="+mn-ea"/>
                <a:cs typeface="+mn-cs"/>
              </a:rPr>
              <a:t>Diapositiva 12</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Así es como se ve el lanzador desde adentro.</a:t>
            </a: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12</a:t>
            </a:fld>
            <a:endParaRPr lang="en-GB"/>
          </a:p>
        </p:txBody>
      </p:sp>
    </p:spTree>
    <p:extLst>
      <p:ext uri="{BB962C8B-B14F-4D97-AF65-F5344CB8AC3E}">
        <p14:creationId xmlns:p14="http://schemas.microsoft.com/office/powerpoint/2010/main" val="3491041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ES" sz="1200" b="1" kern="1200" dirty="0" smtClean="0">
                <a:solidFill>
                  <a:schemeClr val="tx1"/>
                </a:solidFill>
                <a:effectLst/>
                <a:latin typeface="+mn-lt"/>
                <a:ea typeface="+mn-ea"/>
                <a:cs typeface="+mn-cs"/>
              </a:rPr>
              <a:t>Diapositiva 13</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Ahora hablaremos del principio físico que hace que nuestros cohetes despeguen y avancen.</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Se llama el principio de acción/reacción y se puede encontrar en todas partes.</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Consiste en generar una fuerza en una dirección, por lo que se creará una segunda fuerza en la dirección opuesta de igual fuerza.</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Ejemplos:</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El globo, cuando lo sueltas y el aire va en una dirección, el globo va en la otra dirección...</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Un cañón disparando una bala de cañón, la bala de cañón va por delante y el cañón va por detrás.</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Una manguera de jardín que descarga el agua, el agua sale y la manguera va en todas las direcciones.</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Finalmente el cohete expulsa su combustible hacia abajo, el cohete va hacia arriba</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Experimenta con la pelota. Adivina para cada caso y muestra las flechas después</a:t>
            </a: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13</a:t>
            </a:fld>
            <a:endParaRPr lang="en-GB"/>
          </a:p>
        </p:txBody>
      </p:sp>
    </p:spTree>
    <p:extLst>
      <p:ext uri="{BB962C8B-B14F-4D97-AF65-F5344CB8AC3E}">
        <p14:creationId xmlns:p14="http://schemas.microsoft.com/office/powerpoint/2010/main" val="3824952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ES" sz="1200" b="1" kern="1200" dirty="0" smtClean="0">
                <a:solidFill>
                  <a:schemeClr val="tx1"/>
                </a:solidFill>
                <a:effectLst/>
                <a:latin typeface="+mn-lt"/>
                <a:ea typeface="+mn-ea"/>
                <a:cs typeface="+mn-cs"/>
              </a:rPr>
              <a:t>Diapositiva 14</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Ahora hablemos sobre desde dónde se envían los cohetes.</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Imaginemos un columpio giratorio en un patio de recreo: Cuando te sientas en el medio, giras en el lugar pero no te sientes expulsado. Pero cuando te sientas en el borde, lejos del centro de rotación, te sientes expulsado del columpio.</a:t>
            </a: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14</a:t>
            </a:fld>
            <a:endParaRPr lang="en-GB"/>
          </a:p>
        </p:txBody>
      </p:sp>
    </p:spTree>
    <p:extLst>
      <p:ext uri="{BB962C8B-B14F-4D97-AF65-F5344CB8AC3E}">
        <p14:creationId xmlns:p14="http://schemas.microsoft.com/office/powerpoint/2010/main" val="3567934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ES" sz="1200" b="1" kern="1200" dirty="0" smtClean="0">
                <a:solidFill>
                  <a:schemeClr val="tx1"/>
                </a:solidFill>
                <a:effectLst/>
                <a:latin typeface="+mn-lt"/>
                <a:ea typeface="+mn-ea"/>
                <a:cs typeface="+mn-cs"/>
              </a:rPr>
              <a:t>Diapositiva 15</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Comparemos el columpio con la Tierra: La Tierra gira sobre sí misma a lo largo de un eje que conecta los dos polos (polos Norte y Sur).</a:t>
            </a: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15</a:t>
            </a:fld>
            <a:endParaRPr lang="en-GB"/>
          </a:p>
        </p:txBody>
      </p:sp>
    </p:spTree>
    <p:extLst>
      <p:ext uri="{BB962C8B-B14F-4D97-AF65-F5344CB8AC3E}">
        <p14:creationId xmlns:p14="http://schemas.microsoft.com/office/powerpoint/2010/main" val="168924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ES" sz="1200" b="1" kern="1200" dirty="0" smtClean="0">
                <a:solidFill>
                  <a:schemeClr val="tx1"/>
                </a:solidFill>
                <a:effectLst/>
                <a:latin typeface="+mn-lt"/>
                <a:ea typeface="+mn-ea"/>
                <a:cs typeface="+mn-cs"/>
              </a:rPr>
              <a:t>Diapositiva 16</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Como antes, cuanto más lejos del centro de rotación, menos te sentirás expulsado. Para la Tierra es lo mismo, si el cohete es lanzado desde Francia, que está más cerca del centro de rotación, necesitará más combustible para ser expulsado de la Tierra que si fuese lanzado desde </a:t>
            </a:r>
            <a:r>
              <a:rPr lang="es-ES" sz="1200" kern="1200" dirty="0" err="1" smtClean="0">
                <a:solidFill>
                  <a:schemeClr val="tx1"/>
                </a:solidFill>
                <a:effectLst/>
                <a:latin typeface="+mn-lt"/>
                <a:ea typeface="+mn-ea"/>
                <a:cs typeface="+mn-cs"/>
              </a:rPr>
              <a:t>Kourou</a:t>
            </a:r>
            <a:r>
              <a:rPr lang="es-ES" sz="1200" kern="1200" dirty="0" smtClean="0">
                <a:solidFill>
                  <a:schemeClr val="tx1"/>
                </a:solidFill>
                <a:effectLst/>
                <a:latin typeface="+mn-lt"/>
                <a:ea typeface="+mn-ea"/>
                <a:cs typeface="+mn-cs"/>
              </a:rPr>
              <a:t>, que está más lejos del centro de rotación.</a:t>
            </a: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16</a:t>
            </a:fld>
            <a:endParaRPr lang="en-GB"/>
          </a:p>
        </p:txBody>
      </p:sp>
    </p:spTree>
    <p:extLst>
      <p:ext uri="{BB962C8B-B14F-4D97-AF65-F5344CB8AC3E}">
        <p14:creationId xmlns:p14="http://schemas.microsoft.com/office/powerpoint/2010/main" val="3745174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ES" sz="1200" b="1" kern="1200" dirty="0" smtClean="0">
                <a:solidFill>
                  <a:schemeClr val="tx1"/>
                </a:solidFill>
                <a:effectLst/>
                <a:latin typeface="+mn-lt"/>
                <a:ea typeface="+mn-ea"/>
                <a:cs typeface="+mn-cs"/>
              </a:rPr>
              <a:t>Diapositiva 17</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Aquí hay un video de un verdadero lanzamiento de un cohete Ariane desde </a:t>
            </a:r>
            <a:r>
              <a:rPr lang="es-ES" sz="1200" kern="1200" dirty="0" err="1" smtClean="0">
                <a:solidFill>
                  <a:schemeClr val="tx1"/>
                </a:solidFill>
                <a:effectLst/>
                <a:latin typeface="+mn-lt"/>
                <a:ea typeface="+mn-ea"/>
                <a:cs typeface="+mn-cs"/>
              </a:rPr>
              <a:t>Kourou</a:t>
            </a:r>
            <a:r>
              <a:rPr lang="es-ES" sz="1200" kern="1200" dirty="0" smtClean="0">
                <a:solidFill>
                  <a:schemeClr val="tx1"/>
                </a:solidFill>
                <a:effectLst/>
                <a:latin typeface="+mn-lt"/>
                <a:ea typeface="+mn-ea"/>
                <a:cs typeface="+mn-cs"/>
              </a:rPr>
              <a:t>.</a:t>
            </a: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17</a:t>
            </a:fld>
            <a:endParaRPr lang="en-GB"/>
          </a:p>
        </p:txBody>
      </p:sp>
    </p:spTree>
    <p:extLst>
      <p:ext uri="{BB962C8B-B14F-4D97-AF65-F5344CB8AC3E}">
        <p14:creationId xmlns:p14="http://schemas.microsoft.com/office/powerpoint/2010/main" val="455215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18</a:t>
            </a:fld>
            <a:endParaRPr lang="en-GB"/>
          </a:p>
        </p:txBody>
      </p:sp>
    </p:spTree>
    <p:extLst>
      <p:ext uri="{BB962C8B-B14F-4D97-AF65-F5344CB8AC3E}">
        <p14:creationId xmlns:p14="http://schemas.microsoft.com/office/powerpoint/2010/main" val="743761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ES" sz="1200" b="1" kern="1200" dirty="0" smtClean="0">
                <a:solidFill>
                  <a:schemeClr val="tx1"/>
                </a:solidFill>
                <a:effectLst/>
                <a:latin typeface="+mn-lt"/>
                <a:ea typeface="+mn-ea"/>
                <a:cs typeface="+mn-cs"/>
              </a:rPr>
              <a:t>Diapositiva 19</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Podemos clasificar las cosas que enviamos al espacio en 3 categorías diferentes:</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Satélites: Todos los objetos que están en órbita alrededor de la Tierra.</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Sondas: Todos los objetos que están fuera de la órbita de la Tierra.</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Ya sea que vayamos a la Luna o a la Estación Espacial Internacional...</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19</a:t>
            </a:fld>
            <a:endParaRPr lang="en-GB"/>
          </a:p>
        </p:txBody>
      </p:sp>
    </p:spTree>
    <p:extLst>
      <p:ext uri="{BB962C8B-B14F-4D97-AF65-F5344CB8AC3E}">
        <p14:creationId xmlns:p14="http://schemas.microsoft.com/office/powerpoint/2010/main" val="3618169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1" kern="1200" dirty="0" err="1" smtClean="0">
                <a:solidFill>
                  <a:schemeClr val="tx1"/>
                </a:solidFill>
                <a:effectLst/>
                <a:latin typeface="+mn-lt"/>
                <a:ea typeface="+mn-ea"/>
                <a:cs typeface="+mn-cs"/>
              </a:rPr>
              <a:t>Diapositiva</a:t>
            </a:r>
            <a:r>
              <a:rPr lang="en-US" sz="1200" b="1" kern="1200" dirty="0" smtClean="0">
                <a:solidFill>
                  <a:schemeClr val="tx1"/>
                </a:solidFill>
                <a:effectLst/>
                <a:latin typeface="+mn-lt"/>
                <a:ea typeface="+mn-ea"/>
                <a:cs typeface="+mn-cs"/>
              </a:rPr>
              <a:t> 2</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PLAN:</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En la primera parte presentaremos una introducción al espacio y sus características. ¿Qué es el espacio y dónde está? ¿Dónde estamos en el espacio y en el sistema solar?</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Este espacio es difícil de alcanzar, especialmente por la gravedad de la Tierra que nos mantiene cerca de la superficie. Por lo tanto, necesitamos una forma de salir de nuestro planeta, gracias a los cohetes que veremos en la segunda parte.</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Entonces vamos a ver las 3 cosas diferentes que podemos enviar al espacio que son: los satélites alrededor de la Tierra, las sondas fuera de la Tierra y los humanos.</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Finalmente, en la última parte veremos los futuros proyectos y lo que se planea a nivel mundial en el campo del Espacio.</a:t>
            </a: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2</a:t>
            </a:fld>
            <a:endParaRPr lang="en-GB"/>
          </a:p>
        </p:txBody>
      </p:sp>
    </p:spTree>
    <p:extLst>
      <p:ext uri="{BB962C8B-B14F-4D97-AF65-F5344CB8AC3E}">
        <p14:creationId xmlns:p14="http://schemas.microsoft.com/office/powerpoint/2010/main" val="2492469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ES" sz="1200" b="1" kern="1200" dirty="0" smtClean="0">
                <a:solidFill>
                  <a:schemeClr val="tx1"/>
                </a:solidFill>
                <a:effectLst/>
                <a:latin typeface="+mn-lt"/>
                <a:ea typeface="+mn-ea"/>
                <a:cs typeface="+mn-cs"/>
              </a:rPr>
              <a:t>Diapositiva 20</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Empecemos con los satélites: ¿Qué son?</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Un satélite es un objeto en órbita alrededor de la Tierra. </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Hay dos tipos de satélites:</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Satélites naturales que no son creados por los humanos, como la Luna por ejemplo.</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Satélites artificiales que son hechos por humanos y necesitan ser enviados por cohetes como vimos anteriormente.</a:t>
            </a: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20</a:t>
            </a:fld>
            <a:endParaRPr lang="en-GB"/>
          </a:p>
        </p:txBody>
      </p:sp>
    </p:spTree>
    <p:extLst>
      <p:ext uri="{BB962C8B-B14F-4D97-AF65-F5344CB8AC3E}">
        <p14:creationId xmlns:p14="http://schemas.microsoft.com/office/powerpoint/2010/main" val="387274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ES" sz="1200" b="1" kern="1200" dirty="0" smtClean="0">
                <a:solidFill>
                  <a:schemeClr val="tx1"/>
                </a:solidFill>
                <a:effectLst/>
                <a:latin typeface="+mn-lt"/>
                <a:ea typeface="+mn-ea"/>
                <a:cs typeface="+mn-cs"/>
              </a:rPr>
              <a:t>Diapositiva 21</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Una órbita es una trayectoria alrededor de la Tierra que representa la velocidad y la altitud. Un objeto lanzado a la órbita va lo suficientemente rápido para no caer en la Tierra, y lo suficientemente lento para no ir muy lejos en el Universo.</a:t>
            </a:r>
            <a:endParaRPr lang="fr-FR" sz="1200" kern="1200" dirty="0" smtClean="0">
              <a:solidFill>
                <a:schemeClr val="tx1"/>
              </a:solidFill>
              <a:effectLst/>
              <a:latin typeface="+mn-lt"/>
              <a:ea typeface="+mn-ea"/>
              <a:cs typeface="+mn-cs"/>
            </a:endParaRPr>
          </a:p>
          <a:p>
            <a:endParaRPr lang="fr-FR" baseline="0" dirty="0" smtClean="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21</a:t>
            </a:fld>
            <a:endParaRPr lang="en-GB"/>
          </a:p>
        </p:txBody>
      </p:sp>
    </p:spTree>
    <p:extLst>
      <p:ext uri="{BB962C8B-B14F-4D97-AF65-F5344CB8AC3E}">
        <p14:creationId xmlns:p14="http://schemas.microsoft.com/office/powerpoint/2010/main" val="31744962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ES" sz="1200" b="1" kern="1200" dirty="0" smtClean="0">
                <a:solidFill>
                  <a:schemeClr val="tx1"/>
                </a:solidFill>
                <a:effectLst/>
                <a:latin typeface="+mn-lt"/>
                <a:ea typeface="+mn-ea"/>
                <a:cs typeface="+mn-cs"/>
              </a:rPr>
              <a:t>Diapositiva 22</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Estos son los componentes de un satélite artificial:</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Las antenas para comunicarse con la Tierra...</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Una carga útil compuesta por instrumentos científicos para lograr el propósito de la misión.</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Radiadores para regular la temperatura del satélite, porque el espacio puede ser muy frío pero también muy caliente debido al sol.</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Un sistema de guía y propulsión para reposicionar el satélite cuando sea necesario</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Paneles solares para generar electricidad para los otros componentes del satélite</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Las baterías para almacenar esa electricidad</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Y finalmente una estructura para envolverlo todo</a:t>
            </a: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22</a:t>
            </a:fld>
            <a:endParaRPr lang="en-GB"/>
          </a:p>
        </p:txBody>
      </p:sp>
    </p:spTree>
    <p:extLst>
      <p:ext uri="{BB962C8B-B14F-4D97-AF65-F5344CB8AC3E}">
        <p14:creationId xmlns:p14="http://schemas.microsoft.com/office/powerpoint/2010/main" val="19045249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ES" sz="1200" b="1" kern="1200" dirty="0" smtClean="0">
                <a:solidFill>
                  <a:schemeClr val="tx1"/>
                </a:solidFill>
                <a:effectLst/>
                <a:latin typeface="+mn-lt"/>
                <a:ea typeface="+mn-ea"/>
                <a:cs typeface="+mn-cs"/>
              </a:rPr>
              <a:t>Diapositiva 23</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Aquí están los diferentes tipos de satélites artificiales:</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Satélites de telecomunicación para poder comunicarse en la Tierra (cuando usas la televisión, el teléfono, la radio, etc., pasas por los satélites).</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Satélites de observación de la Tierra que nos permiten tomar imágenes, hacer mapas, monitorear el cambio climático, etc.</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Los satélites de posicionamiento que nos permiten usar el GPS en la Tierra</a:t>
            </a: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23</a:t>
            </a:fld>
            <a:endParaRPr lang="en-GB"/>
          </a:p>
        </p:txBody>
      </p:sp>
    </p:spTree>
    <p:extLst>
      <p:ext uri="{BB962C8B-B14F-4D97-AF65-F5344CB8AC3E}">
        <p14:creationId xmlns:p14="http://schemas.microsoft.com/office/powerpoint/2010/main" val="24018532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ES" sz="1200" b="1" kern="1200" dirty="0" smtClean="0">
                <a:solidFill>
                  <a:schemeClr val="tx1"/>
                </a:solidFill>
                <a:effectLst/>
                <a:latin typeface="+mn-lt"/>
                <a:ea typeface="+mn-ea"/>
                <a:cs typeface="+mn-cs"/>
              </a:rPr>
              <a:t>Diapositiva 24</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Aquí hay diferentes tipos de satélites de comunicación:</a:t>
            </a: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24</a:t>
            </a:fld>
            <a:endParaRPr lang="en-GB"/>
          </a:p>
        </p:txBody>
      </p:sp>
    </p:spTree>
    <p:extLst>
      <p:ext uri="{BB962C8B-B14F-4D97-AF65-F5344CB8AC3E}">
        <p14:creationId xmlns:p14="http://schemas.microsoft.com/office/powerpoint/2010/main" val="397768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ES" sz="1200" b="1" kern="1200" dirty="0" smtClean="0">
                <a:solidFill>
                  <a:schemeClr val="tx1"/>
                </a:solidFill>
                <a:effectLst/>
                <a:latin typeface="+mn-lt"/>
                <a:ea typeface="+mn-ea"/>
                <a:cs typeface="+mn-cs"/>
              </a:rPr>
              <a:t>Diapositiva 25</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Aquí hay diferentes tipos de satélites de observación de la Tierra:</a:t>
            </a: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25</a:t>
            </a:fld>
            <a:endParaRPr lang="en-GB"/>
          </a:p>
        </p:txBody>
      </p:sp>
    </p:spTree>
    <p:extLst>
      <p:ext uri="{BB962C8B-B14F-4D97-AF65-F5344CB8AC3E}">
        <p14:creationId xmlns:p14="http://schemas.microsoft.com/office/powerpoint/2010/main" val="36698447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ES" sz="1200" b="1" kern="1200" dirty="0" smtClean="0">
                <a:solidFill>
                  <a:schemeClr val="tx1"/>
                </a:solidFill>
                <a:effectLst/>
                <a:latin typeface="+mn-lt"/>
                <a:ea typeface="+mn-ea"/>
                <a:cs typeface="+mn-cs"/>
              </a:rPr>
              <a:t>Diapositiva 26</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Entre los satélites de observación, tenemos algunos que están muy lejos de la Tierra, lo que nos permite tomar imágenes como esta</a:t>
            </a: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26</a:t>
            </a:fld>
            <a:endParaRPr lang="en-GB"/>
          </a:p>
        </p:txBody>
      </p:sp>
    </p:spTree>
    <p:extLst>
      <p:ext uri="{BB962C8B-B14F-4D97-AF65-F5344CB8AC3E}">
        <p14:creationId xmlns:p14="http://schemas.microsoft.com/office/powerpoint/2010/main" val="41826963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ES" sz="1200" b="1" kern="1200" dirty="0" smtClean="0">
                <a:solidFill>
                  <a:schemeClr val="tx1"/>
                </a:solidFill>
                <a:effectLst/>
                <a:latin typeface="+mn-lt"/>
                <a:ea typeface="+mn-ea"/>
                <a:cs typeface="+mn-cs"/>
              </a:rPr>
              <a:t>Diapositiva 27 /28 /29 /30</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O éste.</a:t>
            </a: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27</a:t>
            </a:fld>
            <a:endParaRPr lang="en-GB"/>
          </a:p>
        </p:txBody>
      </p:sp>
    </p:spTree>
    <p:extLst>
      <p:ext uri="{BB962C8B-B14F-4D97-AF65-F5344CB8AC3E}">
        <p14:creationId xmlns:p14="http://schemas.microsoft.com/office/powerpoint/2010/main" val="13837872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ES" sz="1200" b="1" kern="1200" dirty="0" smtClean="0">
                <a:solidFill>
                  <a:schemeClr val="tx1"/>
                </a:solidFill>
                <a:effectLst/>
                <a:latin typeface="+mn-lt"/>
                <a:ea typeface="+mn-ea"/>
                <a:cs typeface="+mn-cs"/>
              </a:rPr>
              <a:t>Diapositiva 27 /28 /29 /30</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O éste.</a:t>
            </a: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28</a:t>
            </a:fld>
            <a:endParaRPr lang="en-GB"/>
          </a:p>
        </p:txBody>
      </p:sp>
    </p:spTree>
    <p:extLst>
      <p:ext uri="{BB962C8B-B14F-4D97-AF65-F5344CB8AC3E}">
        <p14:creationId xmlns:p14="http://schemas.microsoft.com/office/powerpoint/2010/main" val="2783261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ES" sz="1200" b="1" kern="1200" dirty="0" smtClean="0">
                <a:solidFill>
                  <a:schemeClr val="tx1"/>
                </a:solidFill>
                <a:effectLst/>
                <a:latin typeface="+mn-lt"/>
                <a:ea typeface="+mn-ea"/>
                <a:cs typeface="+mn-cs"/>
              </a:rPr>
              <a:t>Diapositiva 27 /28 /29 /30</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O éste.</a:t>
            </a: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29</a:t>
            </a:fld>
            <a:endParaRPr lang="en-GB"/>
          </a:p>
        </p:txBody>
      </p:sp>
    </p:spTree>
    <p:extLst>
      <p:ext uri="{BB962C8B-B14F-4D97-AF65-F5344CB8AC3E}">
        <p14:creationId xmlns:p14="http://schemas.microsoft.com/office/powerpoint/2010/main" val="2870628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3</a:t>
            </a:fld>
            <a:endParaRPr lang="en-GB"/>
          </a:p>
        </p:txBody>
      </p:sp>
    </p:spTree>
    <p:extLst>
      <p:ext uri="{BB962C8B-B14F-4D97-AF65-F5344CB8AC3E}">
        <p14:creationId xmlns:p14="http://schemas.microsoft.com/office/powerpoint/2010/main" val="19001107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ES" sz="1200" b="1" kern="1200" dirty="0" smtClean="0">
                <a:solidFill>
                  <a:schemeClr val="tx1"/>
                </a:solidFill>
                <a:effectLst/>
                <a:latin typeface="+mn-lt"/>
                <a:ea typeface="+mn-ea"/>
                <a:cs typeface="+mn-cs"/>
              </a:rPr>
              <a:t>Diapositiva 27 /28 /29 /30</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O éste.</a:t>
            </a: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30</a:t>
            </a:fld>
            <a:endParaRPr lang="en-GB"/>
          </a:p>
        </p:txBody>
      </p:sp>
    </p:spTree>
    <p:extLst>
      <p:ext uri="{BB962C8B-B14F-4D97-AF65-F5344CB8AC3E}">
        <p14:creationId xmlns:p14="http://schemas.microsoft.com/office/powerpoint/2010/main" val="37919274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ES" sz="1200" b="1" kern="1200" dirty="0" smtClean="0">
                <a:solidFill>
                  <a:schemeClr val="tx1"/>
                </a:solidFill>
                <a:effectLst/>
                <a:latin typeface="+mn-lt"/>
                <a:ea typeface="+mn-ea"/>
                <a:cs typeface="+mn-cs"/>
              </a:rPr>
              <a:t>Diapositiva 31</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Finalmente aquí están los satélites de posicionamiento con Galileo como ejemplo.</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31</a:t>
            </a:fld>
            <a:endParaRPr lang="en-GB"/>
          </a:p>
        </p:txBody>
      </p:sp>
    </p:spTree>
    <p:extLst>
      <p:ext uri="{BB962C8B-B14F-4D97-AF65-F5344CB8AC3E}">
        <p14:creationId xmlns:p14="http://schemas.microsoft.com/office/powerpoint/2010/main" val="1178779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ES" sz="1200" b="1" kern="1200" dirty="0" smtClean="0">
                <a:solidFill>
                  <a:schemeClr val="tx1"/>
                </a:solidFill>
                <a:effectLst/>
                <a:latin typeface="+mn-lt"/>
                <a:ea typeface="+mn-ea"/>
                <a:cs typeface="+mn-cs"/>
              </a:rPr>
              <a:t>Diapositiva 32 /33</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Entonces pasemos a las sondas: Las sondas son por definición cualquier objeto que se envía fuera de la órbita de la Tierra. </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Recientemente se ha enviado una sonda al Sol para estudiarlo más de cerca que antes.</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Una sonda en Mercurio nos permite aprender más sobre el planeta y su campo magnético.</a:t>
            </a: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32</a:t>
            </a:fld>
            <a:endParaRPr lang="en-GB"/>
          </a:p>
        </p:txBody>
      </p:sp>
    </p:spTree>
    <p:extLst>
      <p:ext uri="{BB962C8B-B14F-4D97-AF65-F5344CB8AC3E}">
        <p14:creationId xmlns:p14="http://schemas.microsoft.com/office/powerpoint/2010/main" val="39235452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ES" sz="1200" b="1" kern="1200" dirty="0" smtClean="0">
                <a:solidFill>
                  <a:schemeClr val="tx1"/>
                </a:solidFill>
                <a:effectLst/>
                <a:latin typeface="+mn-lt"/>
                <a:ea typeface="+mn-ea"/>
                <a:cs typeface="+mn-cs"/>
              </a:rPr>
              <a:t>Diapositiva 32 /33</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Entonces pasemos a las sondas: Las sondas son por definición cualquier objeto que se envía fuera de la órbita de la Tierra. </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Recientemente se ha enviado una sonda al Sol para estudiarlo más de cerca que antes.</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Una sonda en Mercurio nos permite aprender más sobre el planeta y su campo magnético.</a:t>
            </a: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33</a:t>
            </a:fld>
            <a:endParaRPr lang="en-GB"/>
          </a:p>
        </p:txBody>
      </p:sp>
    </p:spTree>
    <p:extLst>
      <p:ext uri="{BB962C8B-B14F-4D97-AF65-F5344CB8AC3E}">
        <p14:creationId xmlns:p14="http://schemas.microsoft.com/office/powerpoint/2010/main" val="33827669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ES" sz="1200" b="1" kern="1200" dirty="0" smtClean="0">
                <a:solidFill>
                  <a:schemeClr val="tx1"/>
                </a:solidFill>
                <a:effectLst/>
                <a:latin typeface="+mn-lt"/>
                <a:ea typeface="+mn-ea"/>
                <a:cs typeface="+mn-cs"/>
              </a:rPr>
              <a:t>Diapositiva 34</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Un </a:t>
            </a:r>
            <a:r>
              <a:rPr lang="es-ES" sz="1200" kern="1200" dirty="0" err="1" smtClean="0">
                <a:solidFill>
                  <a:schemeClr val="tx1"/>
                </a:solidFill>
                <a:effectLst/>
                <a:latin typeface="+mn-lt"/>
                <a:ea typeface="+mn-ea"/>
                <a:cs typeface="+mn-cs"/>
              </a:rPr>
              <a:t>rover</a:t>
            </a:r>
            <a:r>
              <a:rPr lang="es-ES" sz="1200" kern="1200" dirty="0" smtClean="0">
                <a:solidFill>
                  <a:schemeClr val="tx1"/>
                </a:solidFill>
                <a:effectLst/>
                <a:latin typeface="+mn-lt"/>
                <a:ea typeface="+mn-ea"/>
                <a:cs typeface="+mn-cs"/>
              </a:rPr>
              <a:t> en Marte ayudará a descubrir si ha habido o hay vida en ese planeta.</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Y finalmente, la sonda Juice pronto estudiará Júpiter y sus lunas </a:t>
            </a:r>
            <a:r>
              <a:rPr lang="es-ES" sz="1200" kern="1200" dirty="0" err="1" smtClean="0">
                <a:solidFill>
                  <a:schemeClr val="tx1"/>
                </a:solidFill>
                <a:effectLst/>
                <a:latin typeface="+mn-lt"/>
                <a:ea typeface="+mn-ea"/>
                <a:cs typeface="+mn-cs"/>
              </a:rPr>
              <a:t>orbitantes</a:t>
            </a:r>
            <a:r>
              <a:rPr lang="es-ES" sz="1200" kern="1200" dirty="0" smtClean="0">
                <a:solidFill>
                  <a:schemeClr val="tx1"/>
                </a:solidFill>
                <a:effectLst/>
                <a:latin typeface="+mn-lt"/>
                <a:ea typeface="+mn-ea"/>
                <a:cs typeface="+mn-cs"/>
              </a:rPr>
              <a:t> para ver si la vida es posible en una de ellas.</a:t>
            </a:r>
            <a:endParaRPr lang="fr-F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34</a:t>
            </a:fld>
            <a:endParaRPr lang="en-GB"/>
          </a:p>
        </p:txBody>
      </p:sp>
    </p:spTree>
    <p:extLst>
      <p:ext uri="{BB962C8B-B14F-4D97-AF65-F5344CB8AC3E}">
        <p14:creationId xmlns:p14="http://schemas.microsoft.com/office/powerpoint/2010/main" val="32442740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ES" sz="1200" b="1" kern="1200" dirty="0" smtClean="0">
                <a:solidFill>
                  <a:schemeClr val="tx1"/>
                </a:solidFill>
                <a:effectLst/>
                <a:latin typeface="+mn-lt"/>
                <a:ea typeface="+mn-ea"/>
                <a:cs typeface="+mn-cs"/>
              </a:rPr>
              <a:t>Diapositiva 35</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Al final, lo último que enviamos al espacio son los humanos. ¿Quizás </a:t>
            </a:r>
            <a:r>
              <a:rPr lang="es-ES" sz="1200" kern="1200" dirty="0" err="1" smtClean="0">
                <a:solidFill>
                  <a:schemeClr val="tx1"/>
                </a:solidFill>
                <a:effectLst/>
                <a:latin typeface="+mn-lt"/>
                <a:ea typeface="+mn-ea"/>
                <a:cs typeface="+mn-cs"/>
              </a:rPr>
              <a:t>reconozcaáis</a:t>
            </a:r>
            <a:r>
              <a:rPr lang="es-ES" sz="1200" kern="1200" dirty="0" smtClean="0">
                <a:solidFill>
                  <a:schemeClr val="tx1"/>
                </a:solidFill>
                <a:effectLst/>
                <a:latin typeface="+mn-lt"/>
                <a:ea typeface="+mn-ea"/>
                <a:cs typeface="+mn-cs"/>
              </a:rPr>
              <a:t> al astronauta de la izquierda?</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Los humanos van a la Estación Espacial Internacional y a la Luna. ¡Quizás lleguen a Marte algún día!</a:t>
            </a: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35</a:t>
            </a:fld>
            <a:endParaRPr lang="en-GB"/>
          </a:p>
        </p:txBody>
      </p:sp>
    </p:spTree>
    <p:extLst>
      <p:ext uri="{BB962C8B-B14F-4D97-AF65-F5344CB8AC3E}">
        <p14:creationId xmlns:p14="http://schemas.microsoft.com/office/powerpoint/2010/main" val="6550891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ES" sz="1200" b="1" kern="1200" dirty="0" smtClean="0">
                <a:solidFill>
                  <a:schemeClr val="tx1"/>
                </a:solidFill>
                <a:effectLst/>
                <a:latin typeface="+mn-lt"/>
                <a:ea typeface="+mn-ea"/>
                <a:cs typeface="+mn-cs"/>
              </a:rPr>
              <a:t>Diapositiva 36</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¿Qué es la Estación Espacial Internacional? Es como un laboratorio gigante en el espacio que orbita alrededor de la Tierra. Los astronautas a menudo permanecen allí durante varios meses y realizan experimentos.</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Se compone de varios módulos (que son habitaciones a las que pueden ir los astronautas) y se utilizan como gimnasio, comedor, baño, laboratorio de ciencias, SAS para salir de la Estación, etc. Esta estación es internacional, lo que significa que muchos países participaron en su construcción! Así que Europa se encargó de un módulo científico llamado Colón.</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Al igual que los satélites, la estación necesita paneles solares y baterías para generar electricidad, también necesita ser abastecida con comida y equipo para que los astronautas puedan vivir en su interior.</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La Estación está equipada con un brazo robótico para recibir los vehículos espaciales que necesitan llegar a la Estación.</a:t>
            </a: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36</a:t>
            </a:fld>
            <a:endParaRPr lang="en-GB"/>
          </a:p>
        </p:txBody>
      </p:sp>
    </p:spTree>
    <p:extLst>
      <p:ext uri="{BB962C8B-B14F-4D97-AF65-F5344CB8AC3E}">
        <p14:creationId xmlns:p14="http://schemas.microsoft.com/office/powerpoint/2010/main" val="37804559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ES" sz="1200" b="1" kern="1200" dirty="0" smtClean="0">
                <a:solidFill>
                  <a:schemeClr val="tx1"/>
                </a:solidFill>
                <a:effectLst/>
                <a:latin typeface="+mn-lt"/>
                <a:ea typeface="+mn-ea"/>
                <a:cs typeface="+mn-cs"/>
              </a:rPr>
              <a:t>Diapositiva 37</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¡Los astronautas no están de vacaciones, trabajan todo el tiempo! Hacen muchos experimentos para prepararse para futuros viajes espaciales: Plantas, experimentos en el cuerpo humano, en la comida, etc...</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endParaRPr lang="fr-FR" baseline="0" dirty="0" smtClean="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37</a:t>
            </a:fld>
            <a:endParaRPr lang="en-GB"/>
          </a:p>
        </p:txBody>
      </p:sp>
    </p:spTree>
    <p:extLst>
      <p:ext uri="{BB962C8B-B14F-4D97-AF65-F5344CB8AC3E}">
        <p14:creationId xmlns:p14="http://schemas.microsoft.com/office/powerpoint/2010/main" val="13283862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ES" sz="1200" b="1" kern="1200" dirty="0" smtClean="0">
                <a:solidFill>
                  <a:schemeClr val="tx1"/>
                </a:solidFill>
                <a:effectLst/>
                <a:latin typeface="+mn-lt"/>
                <a:ea typeface="+mn-ea"/>
                <a:cs typeface="+mn-cs"/>
              </a:rPr>
              <a:t>Diapositiva 38</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TRANSICIÓN IV</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¿Qué pasará dentro de unos años en lo que respecta al espacio?</a:t>
            </a: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38</a:t>
            </a:fld>
            <a:endParaRPr lang="en-GB"/>
          </a:p>
        </p:txBody>
      </p:sp>
    </p:spTree>
    <p:extLst>
      <p:ext uri="{BB962C8B-B14F-4D97-AF65-F5344CB8AC3E}">
        <p14:creationId xmlns:p14="http://schemas.microsoft.com/office/powerpoint/2010/main" val="38146698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ES" sz="1200" b="1" kern="1200" dirty="0" smtClean="0">
                <a:solidFill>
                  <a:schemeClr val="tx1"/>
                </a:solidFill>
                <a:effectLst/>
                <a:latin typeface="+mn-lt"/>
                <a:ea typeface="+mn-ea"/>
                <a:cs typeface="+mn-cs"/>
              </a:rPr>
              <a:t>Diapositiva 39</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Los humanos planean regresar a la Luna para crear una base lunar que nos prepare para viajes más lejanos. Orión, en la foto, se usará para enviar astronautas a la Luna.</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39</a:t>
            </a:fld>
            <a:endParaRPr lang="en-GB"/>
          </a:p>
        </p:txBody>
      </p:sp>
    </p:spTree>
    <p:extLst>
      <p:ext uri="{BB962C8B-B14F-4D97-AF65-F5344CB8AC3E}">
        <p14:creationId xmlns:p14="http://schemas.microsoft.com/office/powerpoint/2010/main" val="3292512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ES" sz="1200" b="1" kern="1200" dirty="0" smtClean="0">
                <a:solidFill>
                  <a:schemeClr val="tx1"/>
                </a:solidFill>
                <a:effectLst/>
                <a:latin typeface="+mn-lt"/>
                <a:ea typeface="+mn-ea"/>
                <a:cs typeface="+mn-cs"/>
              </a:rPr>
              <a:t>Diapositiva 4</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¿Qué es el espacio?</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Podemos ver estas dos situaciones. A la izquierda estamos en la Tierra, nuestro entorno contiene pequeñas partículas llamadas aire. Este aire forma la atmósfera y es lo que nos permite respirar. En el espacio, no hay aire, así que no hay atmósfera, así que no podemos respirar. Esto se llama el vacío del espacio, y los astronautas deben usar un traje espacial para poder respirar.</a:t>
            </a: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4</a:t>
            </a:fld>
            <a:endParaRPr lang="en-GB"/>
          </a:p>
        </p:txBody>
      </p:sp>
    </p:spTree>
    <p:extLst>
      <p:ext uri="{BB962C8B-B14F-4D97-AF65-F5344CB8AC3E}">
        <p14:creationId xmlns:p14="http://schemas.microsoft.com/office/powerpoint/2010/main" val="4958657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ES" sz="1200" b="1" kern="1200" dirty="0" smtClean="0">
                <a:solidFill>
                  <a:schemeClr val="tx1"/>
                </a:solidFill>
                <a:effectLst/>
                <a:latin typeface="+mn-lt"/>
                <a:ea typeface="+mn-ea"/>
                <a:cs typeface="+mn-cs"/>
              </a:rPr>
              <a:t>Diapositiva 40</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También está el objetivo de explorar Marte, pero para ello tenemos que enviar sondas allí! Recientemente, se envió una misión para recoger muestras del suelo marciano para estudiarlas. ¡La sonda MSR traerá estas muestras!</a:t>
            </a:r>
            <a:endParaRPr lang="fr-FR" sz="1200" kern="1200" dirty="0" smtClean="0">
              <a:solidFill>
                <a:schemeClr val="tx1"/>
              </a:solidFill>
              <a:effectLst/>
              <a:latin typeface="+mn-lt"/>
              <a:ea typeface="+mn-ea"/>
              <a:cs typeface="+mn-cs"/>
            </a:endParaRPr>
          </a:p>
          <a:p>
            <a:r>
              <a:rPr lang="es-ES" sz="1200" b="1"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40</a:t>
            </a:fld>
            <a:endParaRPr lang="en-GB"/>
          </a:p>
        </p:txBody>
      </p:sp>
    </p:spTree>
    <p:extLst>
      <p:ext uri="{BB962C8B-B14F-4D97-AF65-F5344CB8AC3E}">
        <p14:creationId xmlns:p14="http://schemas.microsoft.com/office/powerpoint/2010/main" val="3605935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ES" sz="1200" b="1" kern="1200" dirty="0" smtClean="0">
                <a:solidFill>
                  <a:schemeClr val="tx1"/>
                </a:solidFill>
                <a:effectLst/>
                <a:latin typeface="+mn-lt"/>
                <a:ea typeface="+mn-ea"/>
                <a:cs typeface="+mn-cs"/>
              </a:rPr>
              <a:t>Diapositiva 41</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Para estar más cerca de la Tierra, el futuro de los satélites tiende a las constelaciones, donde muchos satélites orbitarán la Tierra y "cuadricularán" nuestro planeta para que todos tengan acceso a Internet en cualquier lugar.</a:t>
            </a: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41</a:t>
            </a:fld>
            <a:endParaRPr lang="en-GB"/>
          </a:p>
        </p:txBody>
      </p:sp>
    </p:spTree>
    <p:extLst>
      <p:ext uri="{BB962C8B-B14F-4D97-AF65-F5344CB8AC3E}">
        <p14:creationId xmlns:p14="http://schemas.microsoft.com/office/powerpoint/2010/main" val="40312372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ES" sz="1200" b="1" kern="1200" dirty="0" smtClean="0">
                <a:solidFill>
                  <a:schemeClr val="tx1"/>
                </a:solidFill>
                <a:effectLst/>
                <a:latin typeface="+mn-lt"/>
                <a:ea typeface="+mn-ea"/>
                <a:cs typeface="+mn-cs"/>
              </a:rPr>
              <a:t>Diapositiva 42</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A continuación, aquí está el vertedero de una fábrica espacial que le permitirá reparar o manipular objetos remotamente en el espacio</a:t>
            </a: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42</a:t>
            </a:fld>
            <a:endParaRPr lang="en-GB"/>
          </a:p>
        </p:txBody>
      </p:sp>
    </p:spTree>
    <p:extLst>
      <p:ext uri="{BB962C8B-B14F-4D97-AF65-F5344CB8AC3E}">
        <p14:creationId xmlns:p14="http://schemas.microsoft.com/office/powerpoint/2010/main" val="9939671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ES" sz="1200" b="1" kern="1200" dirty="0" smtClean="0">
                <a:solidFill>
                  <a:schemeClr val="tx1"/>
                </a:solidFill>
                <a:effectLst/>
                <a:latin typeface="+mn-lt"/>
                <a:ea typeface="+mn-ea"/>
                <a:cs typeface="+mn-cs"/>
              </a:rPr>
              <a:t>Diapositiva 43 /44</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Finalmente podemos jugar a un pequeño juego:</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Adivina el orden de estos importantes eventos, la solución está en la siguiente diapositiva.</a:t>
            </a: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43</a:t>
            </a:fld>
            <a:endParaRPr lang="en-GB"/>
          </a:p>
        </p:txBody>
      </p:sp>
    </p:spTree>
    <p:extLst>
      <p:ext uri="{BB962C8B-B14F-4D97-AF65-F5344CB8AC3E}">
        <p14:creationId xmlns:p14="http://schemas.microsoft.com/office/powerpoint/2010/main" val="40509045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ES" sz="1200" b="1" kern="1200" dirty="0" smtClean="0">
                <a:solidFill>
                  <a:schemeClr val="tx1"/>
                </a:solidFill>
                <a:effectLst/>
                <a:latin typeface="+mn-lt"/>
                <a:ea typeface="+mn-ea"/>
                <a:cs typeface="+mn-cs"/>
              </a:rPr>
              <a:t>Diapositiva 43 /44</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Finalmente podemos jugar a un pequeño juego:</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Adivina el orden de estos importantes eventos, la solución está en la siguiente diapositiva.</a:t>
            </a:r>
            <a:endParaRPr lang="fr-FR" sz="1200" kern="120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44</a:t>
            </a:fld>
            <a:endParaRPr lang="en-GB"/>
          </a:p>
        </p:txBody>
      </p:sp>
    </p:spTree>
    <p:extLst>
      <p:ext uri="{BB962C8B-B14F-4D97-AF65-F5344CB8AC3E}">
        <p14:creationId xmlns:p14="http://schemas.microsoft.com/office/powerpoint/2010/main" val="16172275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45</a:t>
            </a:fld>
            <a:endParaRPr lang="en-GB"/>
          </a:p>
        </p:txBody>
      </p:sp>
    </p:spTree>
    <p:extLst>
      <p:ext uri="{BB962C8B-B14F-4D97-AF65-F5344CB8AC3E}">
        <p14:creationId xmlns:p14="http://schemas.microsoft.com/office/powerpoint/2010/main" val="12630337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46</a:t>
            </a:fld>
            <a:endParaRPr lang="en-GB"/>
          </a:p>
        </p:txBody>
      </p:sp>
    </p:spTree>
    <p:extLst>
      <p:ext uri="{BB962C8B-B14F-4D97-AF65-F5344CB8AC3E}">
        <p14:creationId xmlns:p14="http://schemas.microsoft.com/office/powerpoint/2010/main" val="3291380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ES" sz="1200" b="1" kern="1200" dirty="0" smtClean="0">
                <a:solidFill>
                  <a:schemeClr val="tx1"/>
                </a:solidFill>
                <a:effectLst/>
                <a:latin typeface="+mn-lt"/>
                <a:ea typeface="+mn-ea"/>
                <a:cs typeface="+mn-cs"/>
              </a:rPr>
              <a:t>Diapositiva 5</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Hablamos de la atmósfera justo antes, es un espesor de aire que nos permite respirar y nos protege de los peligros del Espacio (protege del sol, protege del vacío, etc.). Tiene un grosor de 100 km, ¡no es mucho! La distancia Toulouse - Montpellier es de 200 km, por lo que Toulouse está más cerca del vacío espacial que de Montpellier.</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Lo vemos aquí en la foto, ¿reconoces cuál es este país europeo visto desde el espacio?</a:t>
            </a:r>
            <a:endParaRPr lang="fr-FR" sz="1200" kern="1200" dirty="0" smtClean="0">
              <a:solidFill>
                <a:schemeClr val="tx1"/>
              </a:solidFill>
              <a:effectLst/>
              <a:latin typeface="+mn-lt"/>
              <a:ea typeface="+mn-ea"/>
              <a:cs typeface="+mn-cs"/>
            </a:endParaRPr>
          </a:p>
          <a:p>
            <a:endParaRPr lang="fr-FR" dirty="0" smtClean="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5</a:t>
            </a:fld>
            <a:endParaRPr lang="en-GB"/>
          </a:p>
        </p:txBody>
      </p:sp>
    </p:spTree>
    <p:extLst>
      <p:ext uri="{BB962C8B-B14F-4D97-AF65-F5344CB8AC3E}">
        <p14:creationId xmlns:p14="http://schemas.microsoft.com/office/powerpoint/2010/main" val="740192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ES" sz="1200" b="1" kern="1200" dirty="0" smtClean="0">
                <a:solidFill>
                  <a:schemeClr val="tx1"/>
                </a:solidFill>
                <a:effectLst/>
                <a:latin typeface="+mn-lt"/>
                <a:ea typeface="+mn-ea"/>
                <a:cs typeface="+mn-cs"/>
              </a:rPr>
              <a:t>Diapositiva 6</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Este es el sistema solar, es como nuestro vecindario (nuestra galaxia) que es parte de una gran ciudad que es el universo. Estos son nuestros vecinos: </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El sol es nuestra estrella, es una enorme bola de lava y nos da suficiente calor y luz para que exista vida en nuestro planeta. </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Mercurio, el más cercano al sol, es un planeta pequeño y muy caliente.</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Venus está en segundo lugar en el sistema solar, está cerca de nosotros, y es un planeta volcánico que a menudo podemos ver en el cielo.</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La Tierra (¡es tu hogar!) es el único planeta de nuestra galaxia donde hay vida (plantas, agua, seres vivos).</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Marte es nuestro vecino cercano también, es de color rojo/naranja y es bastante frío. Esperamos poder caminar sobre ella pronto.</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Júpiter es el planeta más grande del sistema, es un planeta gaseoso y protege a todos los demás a su alrededor.</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Saturno es el segundo planeta más grande del sistema solar, y se destaca de los demás con sus anillos de hielo.</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Urano es el planeta con la atmósfera más fría de todos los planetas.</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Y finalmente Neptuno es el más lejano de todos los planetas, con su hermoso color azul, también es un planeta extremadamente frío.</a:t>
            </a: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6</a:t>
            </a:fld>
            <a:endParaRPr lang="en-GB"/>
          </a:p>
        </p:txBody>
      </p:sp>
    </p:spTree>
    <p:extLst>
      <p:ext uri="{BB962C8B-B14F-4D97-AF65-F5344CB8AC3E}">
        <p14:creationId xmlns:p14="http://schemas.microsoft.com/office/powerpoint/2010/main" val="795420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7</a:t>
            </a:fld>
            <a:endParaRPr lang="en-GB"/>
          </a:p>
        </p:txBody>
      </p:sp>
    </p:spTree>
    <p:extLst>
      <p:ext uri="{BB962C8B-B14F-4D97-AF65-F5344CB8AC3E}">
        <p14:creationId xmlns:p14="http://schemas.microsoft.com/office/powerpoint/2010/main" val="2387462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ES" sz="1200" b="1" kern="1200" dirty="0" smtClean="0">
                <a:solidFill>
                  <a:schemeClr val="tx1"/>
                </a:solidFill>
                <a:effectLst/>
                <a:latin typeface="+mn-lt"/>
                <a:ea typeface="+mn-ea"/>
                <a:cs typeface="+mn-cs"/>
              </a:rPr>
              <a:t>Diapositiva 8</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Aquí hay diferentes cohetes que pueden enviar satélites, sondas y humanos al espacio.</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El Discovery es un viejo cohete americano que podría enviar humanos y satélites.</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El </a:t>
            </a:r>
            <a:r>
              <a:rPr lang="es-ES" sz="1200" kern="1200" dirty="0" err="1" smtClean="0">
                <a:solidFill>
                  <a:schemeClr val="tx1"/>
                </a:solidFill>
                <a:effectLst/>
                <a:latin typeface="+mn-lt"/>
                <a:ea typeface="+mn-ea"/>
                <a:cs typeface="+mn-cs"/>
              </a:rPr>
              <a:t>Soyuz</a:t>
            </a:r>
            <a:r>
              <a:rPr lang="es-ES" sz="1200" kern="1200" dirty="0" smtClean="0">
                <a:solidFill>
                  <a:schemeClr val="tx1"/>
                </a:solidFill>
                <a:effectLst/>
                <a:latin typeface="+mn-lt"/>
                <a:ea typeface="+mn-ea"/>
                <a:cs typeface="+mn-cs"/>
              </a:rPr>
              <a:t> es un cohete de la Unión Soviética/Rusia que también puede enviar humanos y satélites.</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Ariane es un cohete europeo que envía satélites.</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El Halcón es también un cohete americano que puede enviar satélites y humanos desde hace poco.</a:t>
            </a: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8</a:t>
            </a:fld>
            <a:endParaRPr lang="en-GB"/>
          </a:p>
        </p:txBody>
      </p:sp>
    </p:spTree>
    <p:extLst>
      <p:ext uri="{BB962C8B-B14F-4D97-AF65-F5344CB8AC3E}">
        <p14:creationId xmlns:p14="http://schemas.microsoft.com/office/powerpoint/2010/main" val="3638599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ES" sz="1200" b="1" kern="1200" dirty="0" smtClean="0">
                <a:solidFill>
                  <a:schemeClr val="tx1"/>
                </a:solidFill>
                <a:effectLst/>
                <a:latin typeface="+mn-lt"/>
                <a:ea typeface="+mn-ea"/>
                <a:cs typeface="+mn-cs"/>
              </a:rPr>
              <a:t>Diapositiva 9</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En cuanto al cohete Ariane, aquí están algunas características:</a:t>
            </a:r>
            <a:endParaRPr lang="fr-F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Su tamaño de 55 metros tiene aproximadamente la longitud de 4 autobuses y su peso de 750 toneladas puede alcanzar hasta 12 aviones medianos o 120 elefantes!</a:t>
            </a: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9</a:t>
            </a:fld>
            <a:endParaRPr lang="en-GB"/>
          </a:p>
        </p:txBody>
      </p:sp>
    </p:spTree>
    <p:extLst>
      <p:ext uri="{BB962C8B-B14F-4D97-AF65-F5344CB8AC3E}">
        <p14:creationId xmlns:p14="http://schemas.microsoft.com/office/powerpoint/2010/main" val="24419970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5.svg"/><Relationship Id="rId2" Type="http://schemas.openxmlformats.org/officeDocument/2006/relationships/image" Target="../media/image8.jpeg"/><Relationship Id="rId1" Type="http://schemas.openxmlformats.org/officeDocument/2006/relationships/slideMaster" Target="../slideMasters/slideMaster1.xml"/><Relationship Id="rId9"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5.svg"/><Relationship Id="rId2" Type="http://schemas.openxmlformats.org/officeDocument/2006/relationships/image" Target="../media/image8.jpeg"/><Relationship Id="rId1" Type="http://schemas.openxmlformats.org/officeDocument/2006/relationships/slideMaster" Target="../slideMasters/slideMaster1.xml"/><Relationship Id="rId10" Type="http://schemas.openxmlformats.org/officeDocument/2006/relationships/image" Target="../media/image18.png"/><Relationship Id="rId9"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5.svg"/><Relationship Id="rId2" Type="http://schemas.openxmlformats.org/officeDocument/2006/relationships/image" Target="../media/image8.jpeg"/><Relationship Id="rId1" Type="http://schemas.openxmlformats.org/officeDocument/2006/relationships/slideMaster" Target="../slideMasters/slideMaster1.xml"/><Relationship Id="rId11" Type="http://schemas.openxmlformats.org/officeDocument/2006/relationships/image" Target="../media/image12.png"/><Relationship Id="rId10" Type="http://schemas.openxmlformats.org/officeDocument/2006/relationships/image" Target="../media/image11.png"/><Relationship Id="rId9"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5.sv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xmlns="" id="{C290E6F2-F047-7B46-8E8D-8AC608662F12}"/>
              </a:ext>
            </a:extLst>
          </p:cNvPr>
          <p:cNvSpPr/>
          <p:nvPr userDrawn="1"/>
        </p:nvSpPr>
        <p:spPr>
          <a:xfrm>
            <a:off x="0" y="3586038"/>
            <a:ext cx="12192000" cy="1825985"/>
          </a:xfrm>
          <a:prstGeom prst="rect">
            <a:avLst/>
          </a:prstGeom>
          <a:gradFill flip="none" rotWithShape="1">
            <a:gsLst>
              <a:gs pos="0">
                <a:schemeClr val="tx2">
                  <a:alpha val="0"/>
                </a:schemeClr>
              </a:gs>
              <a:gs pos="100000">
                <a:schemeClr val="tx2">
                  <a:alpha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9" name="Rectangle 4"/>
          <p:cNvSpPr>
            <a:spLocks noChangeArrowheads="1"/>
          </p:cNvSpPr>
          <p:nvPr/>
        </p:nvSpPr>
        <p:spPr bwMode="auto">
          <a:xfrm>
            <a:off x="0" y="5424787"/>
            <a:ext cx="12192000" cy="1433213"/>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61" noProof="0"/>
          </a:p>
        </p:txBody>
      </p:sp>
      <p:grpSp>
        <p:nvGrpSpPr>
          <p:cNvPr id="20" name="Group 15"/>
          <p:cNvGrpSpPr>
            <a:grpSpLocks/>
          </p:cNvGrpSpPr>
          <p:nvPr/>
        </p:nvGrpSpPr>
        <p:grpSpPr bwMode="white">
          <a:xfrm>
            <a:off x="0" y="5412023"/>
            <a:ext cx="12192000" cy="61996"/>
            <a:chOff x="0" y="3175"/>
            <a:chExt cx="6736" cy="68"/>
          </a:xfrm>
        </p:grpSpPr>
        <p:sp>
          <p:nvSpPr>
            <p:cNvPr id="21" name="Rectangle 16"/>
            <p:cNvSpPr>
              <a:spLocks noChangeArrowheads="1"/>
            </p:cNvSpPr>
            <p:nvPr/>
          </p:nvSpPr>
          <p:spPr bwMode="white">
            <a:xfrm>
              <a:off x="0" y="3175"/>
              <a:ext cx="6733" cy="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61" noProof="0"/>
            </a:p>
          </p:txBody>
        </p:sp>
        <p:sp>
          <p:nvSpPr>
            <p:cNvPr id="22" name="Rectangle 17"/>
            <p:cNvSpPr>
              <a:spLocks noChangeArrowheads="1"/>
            </p:cNvSpPr>
            <p:nvPr/>
          </p:nvSpPr>
          <p:spPr bwMode="white">
            <a:xfrm>
              <a:off x="1826" y="3175"/>
              <a:ext cx="4910" cy="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61" noProof="0"/>
            </a:p>
          </p:txBody>
        </p:sp>
      </p:grpSp>
      <p:sp>
        <p:nvSpPr>
          <p:cNvPr id="3" name="Text Placeholder 2"/>
          <p:cNvSpPr>
            <a:spLocks noGrp="1"/>
          </p:cNvSpPr>
          <p:nvPr userDrawn="1">
            <p:ph type="body" sz="quarter" idx="10"/>
          </p:nvPr>
        </p:nvSpPr>
        <p:spPr bwMode="white">
          <a:xfrm>
            <a:off x="3305016" y="5625554"/>
            <a:ext cx="5139060" cy="795600"/>
          </a:xfrm>
        </p:spPr>
        <p:txBody>
          <a:bodyPr/>
          <a:lstStyle>
            <a:lvl1pPr marL="0" indent="0">
              <a:buNone/>
              <a:defRPr sz="1300">
                <a:solidFill>
                  <a:schemeClr val="bg1"/>
                </a:solidFill>
              </a:defRPr>
            </a:lvl1pPr>
          </a:lstStyle>
          <a:p>
            <a:pPr lvl="0"/>
            <a:r>
              <a:rPr lang="fr-FR" noProof="0" smtClean="0"/>
              <a:t>Modifiez les styles du texte du masque</a:t>
            </a:r>
          </a:p>
        </p:txBody>
      </p:sp>
      <p:sp>
        <p:nvSpPr>
          <p:cNvPr id="12" name="Rectangle 3"/>
          <p:cNvSpPr>
            <a:spLocks noGrp="1" noChangeArrowheads="1"/>
          </p:cNvSpPr>
          <p:nvPr userDrawn="1">
            <p:ph type="ctrTitle"/>
          </p:nvPr>
        </p:nvSpPr>
        <p:spPr>
          <a:xfrm>
            <a:off x="3305016" y="1628800"/>
            <a:ext cx="6031344" cy="2892800"/>
          </a:xfrm>
        </p:spPr>
        <p:txBody>
          <a:bodyPr anchor="b"/>
          <a:lstStyle>
            <a:lvl1pPr>
              <a:lnSpc>
                <a:spcPct val="105000"/>
              </a:lnSpc>
              <a:defRPr sz="3000">
                <a:solidFill>
                  <a:schemeClr val="bg1"/>
                </a:solidFill>
              </a:defRPr>
            </a:lvl1pPr>
          </a:lstStyle>
          <a:p>
            <a:pPr lvl="0"/>
            <a:r>
              <a:rPr lang="fr-FR" altLang="de-DE" noProof="0" smtClean="0"/>
              <a:t>Modifiez le style du titre</a:t>
            </a:r>
            <a:endParaRPr lang="en-GB" altLang="de-DE" noProof="0"/>
          </a:p>
        </p:txBody>
      </p:sp>
      <p:sp>
        <p:nvSpPr>
          <p:cNvPr id="13" name="Rectangle 4"/>
          <p:cNvSpPr>
            <a:spLocks noGrp="1" noChangeArrowheads="1"/>
          </p:cNvSpPr>
          <p:nvPr userDrawn="1">
            <p:ph type="subTitle" idx="1"/>
          </p:nvPr>
        </p:nvSpPr>
        <p:spPr>
          <a:xfrm>
            <a:off x="3305016" y="4561676"/>
            <a:ext cx="6031344" cy="863111"/>
          </a:xfrm>
        </p:spPr>
        <p:txBody>
          <a:bodyPr anchor="t"/>
          <a:lstStyle>
            <a:lvl1pPr marL="0" indent="0">
              <a:lnSpc>
                <a:spcPct val="100000"/>
              </a:lnSpc>
              <a:buNone/>
              <a:defRPr sz="2000">
                <a:solidFill>
                  <a:schemeClr val="bg1"/>
                </a:solidFill>
              </a:defRPr>
            </a:lvl1pPr>
          </a:lstStyle>
          <a:p>
            <a:pPr lvl="0"/>
            <a:r>
              <a:rPr lang="fr-FR" altLang="de-DE" noProof="0" smtClean="0"/>
              <a:t>Modifiez le style des sous-titres du masque</a:t>
            </a:r>
            <a:endParaRPr lang="en-GB" altLang="de-DE" noProof="0"/>
          </a:p>
        </p:txBody>
      </p:sp>
      <p:grpSp>
        <p:nvGrpSpPr>
          <p:cNvPr id="10" name="Group 14">
            <a:extLst>
              <a:ext uri="{FF2B5EF4-FFF2-40B4-BE49-F238E27FC236}">
                <a16:creationId xmlns:a16="http://schemas.microsoft.com/office/drawing/2014/main" xmlns="" id="{5AB15939-5E00-1541-A286-A7FA1D8FCDB8}"/>
              </a:ext>
            </a:extLst>
          </p:cNvPr>
          <p:cNvGrpSpPr>
            <a:grpSpLocks noChangeAspect="1"/>
          </p:cNvGrpSpPr>
          <p:nvPr userDrawn="1"/>
        </p:nvGrpSpPr>
        <p:grpSpPr>
          <a:xfrm>
            <a:off x="10614576" y="6254454"/>
            <a:ext cx="1332000" cy="246595"/>
            <a:chOff x="830300" y="1716088"/>
            <a:chExt cx="10058401" cy="1862137"/>
          </a:xfrm>
          <a:solidFill>
            <a:schemeClr val="bg1"/>
          </a:solidFill>
        </p:grpSpPr>
        <p:sp>
          <p:nvSpPr>
            <p:cNvPr id="14" name="Freeform 5">
              <a:extLst>
                <a:ext uri="{FF2B5EF4-FFF2-40B4-BE49-F238E27FC236}">
                  <a16:creationId xmlns:a16="http://schemas.microsoft.com/office/drawing/2014/main" xmlns="" id="{D28E77BC-BD0F-7F48-9617-FC4F28F5B5C0}"/>
                </a:ext>
              </a:extLst>
            </p:cNvPr>
            <p:cNvSpPr>
              <a:spLocks/>
            </p:cNvSpPr>
            <p:nvPr/>
          </p:nvSpPr>
          <p:spPr bwMode="auto">
            <a:xfrm>
              <a:off x="3857663" y="1749425"/>
              <a:ext cx="1604963" cy="1789112"/>
            </a:xfrm>
            <a:custGeom>
              <a:avLst/>
              <a:gdLst>
                <a:gd name="T0" fmla="*/ 247 w 247"/>
                <a:gd name="T1" fmla="*/ 93 h 275"/>
                <a:gd name="T2" fmla="*/ 142 w 247"/>
                <a:gd name="T3" fmla="*/ 0 h 275"/>
                <a:gd name="T4" fmla="*/ 0 w 247"/>
                <a:gd name="T5" fmla="*/ 0 h 275"/>
                <a:gd name="T6" fmla="*/ 0 w 247"/>
                <a:gd name="T7" fmla="*/ 275 h 275"/>
                <a:gd name="T8" fmla="*/ 67 w 247"/>
                <a:gd name="T9" fmla="*/ 275 h 275"/>
                <a:gd name="T10" fmla="*/ 67 w 247"/>
                <a:gd name="T11" fmla="*/ 60 h 275"/>
                <a:gd name="T12" fmla="*/ 143 w 247"/>
                <a:gd name="T13" fmla="*/ 60 h 275"/>
                <a:gd name="T14" fmla="*/ 181 w 247"/>
                <a:gd name="T15" fmla="*/ 94 h 275"/>
                <a:gd name="T16" fmla="*/ 142 w 247"/>
                <a:gd name="T17" fmla="*/ 128 h 275"/>
                <a:gd name="T18" fmla="*/ 77 w 247"/>
                <a:gd name="T19" fmla="*/ 128 h 275"/>
                <a:gd name="T20" fmla="*/ 169 w 247"/>
                <a:gd name="T21" fmla="*/ 275 h 275"/>
                <a:gd name="T22" fmla="*/ 246 w 247"/>
                <a:gd name="T23" fmla="*/ 275 h 275"/>
                <a:gd name="T24" fmla="*/ 183 w 247"/>
                <a:gd name="T25" fmla="*/ 177 h 275"/>
                <a:gd name="T26" fmla="*/ 247 w 247"/>
                <a:gd name="T27" fmla="*/ 9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275">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5" name="Rectangle 6">
              <a:extLst>
                <a:ext uri="{FF2B5EF4-FFF2-40B4-BE49-F238E27FC236}">
                  <a16:creationId xmlns:a16="http://schemas.microsoft.com/office/drawing/2014/main" xmlns="" id="{9CA651DB-25D4-8647-91E2-0F4861AE0A45}"/>
                </a:ext>
              </a:extLst>
            </p:cNvPr>
            <p:cNvSpPr>
              <a:spLocks noChangeArrowheads="1"/>
            </p:cNvSpPr>
            <p:nvPr/>
          </p:nvSpPr>
          <p:spPr bwMode="auto">
            <a:xfrm>
              <a:off x="3130588" y="1749425"/>
              <a:ext cx="434975" cy="17891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6" name="Freeform 7">
              <a:extLst>
                <a:ext uri="{FF2B5EF4-FFF2-40B4-BE49-F238E27FC236}">
                  <a16:creationId xmlns:a16="http://schemas.microsoft.com/office/drawing/2014/main" xmlns="" id="{1D4D2CD1-37E4-6E46-B7B6-6AEB592EF0B8}"/>
                </a:ext>
              </a:extLst>
            </p:cNvPr>
            <p:cNvSpPr>
              <a:spLocks/>
            </p:cNvSpPr>
            <p:nvPr/>
          </p:nvSpPr>
          <p:spPr bwMode="auto">
            <a:xfrm>
              <a:off x="830300" y="1749425"/>
              <a:ext cx="2203450" cy="1789112"/>
            </a:xfrm>
            <a:custGeom>
              <a:avLst/>
              <a:gdLst>
                <a:gd name="T0" fmla="*/ 573 w 1388"/>
                <a:gd name="T1" fmla="*/ 0 h 1127"/>
                <a:gd name="T2" fmla="*/ 0 w 1388"/>
                <a:gd name="T3" fmla="*/ 1127 h 1127"/>
                <a:gd name="T4" fmla="*/ 307 w 1388"/>
                <a:gd name="T5" fmla="*/ 1127 h 1127"/>
                <a:gd name="T6" fmla="*/ 401 w 1388"/>
                <a:gd name="T7" fmla="*/ 939 h 1127"/>
                <a:gd name="T8" fmla="*/ 864 w 1388"/>
                <a:gd name="T9" fmla="*/ 939 h 1127"/>
                <a:gd name="T10" fmla="*/ 749 w 1388"/>
                <a:gd name="T11" fmla="*/ 705 h 1127"/>
                <a:gd name="T12" fmla="*/ 516 w 1388"/>
                <a:gd name="T13" fmla="*/ 705 h 1127"/>
                <a:gd name="T14" fmla="*/ 688 w 1388"/>
                <a:gd name="T15" fmla="*/ 356 h 1127"/>
                <a:gd name="T16" fmla="*/ 692 w 1388"/>
                <a:gd name="T17" fmla="*/ 356 h 1127"/>
                <a:gd name="T18" fmla="*/ 1072 w 1388"/>
                <a:gd name="T19" fmla="*/ 1127 h 1127"/>
                <a:gd name="T20" fmla="*/ 1388 w 1388"/>
                <a:gd name="T21" fmla="*/ 1127 h 1127"/>
                <a:gd name="T22" fmla="*/ 815 w 1388"/>
                <a:gd name="T23" fmla="*/ 0 h 1127"/>
                <a:gd name="T24" fmla="*/ 573 w 1388"/>
                <a:gd name="T25" fmla="*/ 0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8" h="1127">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7" name="Freeform 8">
              <a:extLst>
                <a:ext uri="{FF2B5EF4-FFF2-40B4-BE49-F238E27FC236}">
                  <a16:creationId xmlns:a16="http://schemas.microsoft.com/office/drawing/2014/main" xmlns="" id="{A8083FA7-BD29-3C42-9575-25E6020D1338}"/>
                </a:ext>
              </a:extLst>
            </p:cNvPr>
            <p:cNvSpPr>
              <a:spLocks noEditPoints="1"/>
            </p:cNvSpPr>
            <p:nvPr/>
          </p:nvSpPr>
          <p:spPr bwMode="auto">
            <a:xfrm>
              <a:off x="5670588" y="1749425"/>
              <a:ext cx="1670050" cy="1789112"/>
            </a:xfrm>
            <a:custGeom>
              <a:avLst/>
              <a:gdLst>
                <a:gd name="T0" fmla="*/ 213 w 257"/>
                <a:gd name="T1" fmla="*/ 133 h 275"/>
                <a:gd name="T2" fmla="*/ 245 w 257"/>
                <a:gd name="T3" fmla="*/ 75 h 275"/>
                <a:gd name="T4" fmla="*/ 157 w 257"/>
                <a:gd name="T5" fmla="*/ 0 h 275"/>
                <a:gd name="T6" fmla="*/ 0 w 257"/>
                <a:gd name="T7" fmla="*/ 0 h 275"/>
                <a:gd name="T8" fmla="*/ 0 w 257"/>
                <a:gd name="T9" fmla="*/ 275 h 275"/>
                <a:gd name="T10" fmla="*/ 163 w 257"/>
                <a:gd name="T11" fmla="*/ 275 h 275"/>
                <a:gd name="T12" fmla="*/ 257 w 257"/>
                <a:gd name="T13" fmla="*/ 198 h 275"/>
                <a:gd name="T14" fmla="*/ 213 w 257"/>
                <a:gd name="T15" fmla="*/ 133 h 275"/>
                <a:gd name="T16" fmla="*/ 67 w 257"/>
                <a:gd name="T17" fmla="*/ 59 h 275"/>
                <a:gd name="T18" fmla="*/ 157 w 257"/>
                <a:gd name="T19" fmla="*/ 59 h 275"/>
                <a:gd name="T20" fmla="*/ 180 w 257"/>
                <a:gd name="T21" fmla="*/ 83 h 275"/>
                <a:gd name="T22" fmla="*/ 156 w 257"/>
                <a:gd name="T23" fmla="*/ 107 h 275"/>
                <a:gd name="T24" fmla="*/ 67 w 257"/>
                <a:gd name="T25" fmla="*/ 107 h 275"/>
                <a:gd name="T26" fmla="*/ 67 w 257"/>
                <a:gd name="T27" fmla="*/ 59 h 275"/>
                <a:gd name="T28" fmla="*/ 158 w 257"/>
                <a:gd name="T29" fmla="*/ 218 h 275"/>
                <a:gd name="T30" fmla="*/ 67 w 257"/>
                <a:gd name="T31" fmla="*/ 218 h 275"/>
                <a:gd name="T32" fmla="*/ 67 w 257"/>
                <a:gd name="T33" fmla="*/ 162 h 275"/>
                <a:gd name="T34" fmla="*/ 158 w 257"/>
                <a:gd name="T35" fmla="*/ 162 h 275"/>
                <a:gd name="T36" fmla="*/ 187 w 257"/>
                <a:gd name="T37" fmla="*/ 189 h 275"/>
                <a:gd name="T38" fmla="*/ 158 w 257"/>
                <a:gd name="T39" fmla="*/ 21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275">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8" name="Freeform 9">
              <a:extLst>
                <a:ext uri="{FF2B5EF4-FFF2-40B4-BE49-F238E27FC236}">
                  <a16:creationId xmlns:a16="http://schemas.microsoft.com/office/drawing/2014/main" xmlns="" id="{2F7C2D53-0CA3-4F4B-9290-7A82093F4F6E}"/>
                </a:ext>
              </a:extLst>
            </p:cNvPr>
            <p:cNvSpPr>
              <a:spLocks/>
            </p:cNvSpPr>
            <p:nvPr/>
          </p:nvSpPr>
          <p:spPr bwMode="auto">
            <a:xfrm>
              <a:off x="7529550" y="1749425"/>
              <a:ext cx="1630363" cy="1828800"/>
            </a:xfrm>
            <a:custGeom>
              <a:avLst/>
              <a:gdLst>
                <a:gd name="T0" fmla="*/ 182 w 251"/>
                <a:gd name="T1" fmla="*/ 154 h 281"/>
                <a:gd name="T2" fmla="*/ 125 w 251"/>
                <a:gd name="T3" fmla="*/ 219 h 281"/>
                <a:gd name="T4" fmla="*/ 68 w 251"/>
                <a:gd name="T5" fmla="*/ 154 h 281"/>
                <a:gd name="T6" fmla="*/ 68 w 251"/>
                <a:gd name="T7" fmla="*/ 0 h 281"/>
                <a:gd name="T8" fmla="*/ 0 w 251"/>
                <a:gd name="T9" fmla="*/ 0 h 281"/>
                <a:gd name="T10" fmla="*/ 0 w 251"/>
                <a:gd name="T11" fmla="*/ 149 h 281"/>
                <a:gd name="T12" fmla="*/ 125 w 251"/>
                <a:gd name="T13" fmla="*/ 281 h 281"/>
                <a:gd name="T14" fmla="*/ 251 w 251"/>
                <a:gd name="T15" fmla="*/ 149 h 281"/>
                <a:gd name="T16" fmla="*/ 251 w 251"/>
                <a:gd name="T17" fmla="*/ 0 h 281"/>
                <a:gd name="T18" fmla="*/ 182 w 251"/>
                <a:gd name="T19" fmla="*/ 0 h 281"/>
                <a:gd name="T20" fmla="*/ 182 w 251"/>
                <a:gd name="T21" fmla="*/ 15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 h="28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23" name="Freeform 10">
              <a:extLst>
                <a:ext uri="{FF2B5EF4-FFF2-40B4-BE49-F238E27FC236}">
                  <a16:creationId xmlns:a16="http://schemas.microsoft.com/office/drawing/2014/main" xmlns="" id="{EFA60F35-0B8F-E140-8BEE-DD3D86E743DE}"/>
                </a:ext>
              </a:extLst>
            </p:cNvPr>
            <p:cNvSpPr>
              <a:spLocks/>
            </p:cNvSpPr>
            <p:nvPr/>
          </p:nvSpPr>
          <p:spPr bwMode="auto">
            <a:xfrm>
              <a:off x="9309138" y="1716088"/>
              <a:ext cx="1579563" cy="1862137"/>
            </a:xfrm>
            <a:custGeom>
              <a:avLst/>
              <a:gdLst>
                <a:gd name="T0" fmla="*/ 156 w 243"/>
                <a:gd name="T1" fmla="*/ 115 h 286"/>
                <a:gd name="T2" fmla="*/ 78 w 243"/>
                <a:gd name="T3" fmla="*/ 80 h 286"/>
                <a:gd name="T4" fmla="*/ 121 w 243"/>
                <a:gd name="T5" fmla="*/ 59 h 286"/>
                <a:gd name="T6" fmla="*/ 216 w 243"/>
                <a:gd name="T7" fmla="*/ 81 h 286"/>
                <a:gd name="T8" fmla="*/ 237 w 243"/>
                <a:gd name="T9" fmla="*/ 25 h 286"/>
                <a:gd name="T10" fmla="*/ 122 w 243"/>
                <a:gd name="T11" fmla="*/ 0 h 286"/>
                <a:gd name="T12" fmla="*/ 11 w 243"/>
                <a:gd name="T13" fmla="*/ 82 h 286"/>
                <a:gd name="T14" fmla="*/ 109 w 243"/>
                <a:gd name="T15" fmla="*/ 168 h 286"/>
                <a:gd name="T16" fmla="*/ 174 w 243"/>
                <a:gd name="T17" fmla="*/ 202 h 286"/>
                <a:gd name="T18" fmla="*/ 130 w 243"/>
                <a:gd name="T19" fmla="*/ 226 h 286"/>
                <a:gd name="T20" fmla="*/ 20 w 243"/>
                <a:gd name="T21" fmla="*/ 199 h 286"/>
                <a:gd name="T22" fmla="*/ 0 w 243"/>
                <a:gd name="T23" fmla="*/ 257 h 286"/>
                <a:gd name="T24" fmla="*/ 132 w 243"/>
                <a:gd name="T25" fmla="*/ 286 h 286"/>
                <a:gd name="T26" fmla="*/ 243 w 243"/>
                <a:gd name="T27" fmla="*/ 200 h 286"/>
                <a:gd name="T28" fmla="*/ 156 w 243"/>
                <a:gd name="T29" fmla="*/ 11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86">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grpSp>
      <p:pic>
        <p:nvPicPr>
          <p:cNvPr id="24" name="Grafik 23">
            <a:extLst>
              <a:ext uri="{FF2B5EF4-FFF2-40B4-BE49-F238E27FC236}">
                <a16:creationId xmlns:a16="http://schemas.microsoft.com/office/drawing/2014/main" xmlns="" id="{1C754668-93E8-C444-9BC6-9E67C4B5330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a:off x="8689500" y="6229151"/>
            <a:ext cx="1335600" cy="266643"/>
          </a:xfrm>
          <a:prstGeom prst="rect">
            <a:avLst/>
          </a:prstGeom>
        </p:spPr>
      </p:pic>
    </p:spTree>
    <p:extLst>
      <p:ext uri="{BB962C8B-B14F-4D97-AF65-F5344CB8AC3E}">
        <p14:creationId xmlns:p14="http://schemas.microsoft.com/office/powerpoint/2010/main" val="4022865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Header and content_blue">
    <p:bg>
      <p:bgPr>
        <a:solidFill>
          <a:srgbClr val="001F58"/>
        </a:solidFill>
        <a:effectLst/>
      </p:bgPr>
    </p:bg>
    <p:spTree>
      <p:nvGrpSpPr>
        <p:cNvPr id="1" name=""/>
        <p:cNvGrpSpPr/>
        <p:nvPr/>
      </p:nvGrpSpPr>
      <p:grpSpPr>
        <a:xfrm>
          <a:off x="0" y="0"/>
          <a:ext cx="0" cy="0"/>
          <a:chOff x="0" y="0"/>
          <a:chExt cx="0" cy="0"/>
        </a:xfrm>
      </p:grpSpPr>
      <p:pic>
        <p:nvPicPr>
          <p:cNvPr id="7" name="Imag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06" y="0"/>
            <a:ext cx="3350775" cy="1380083"/>
          </a:xfrm>
          <a:prstGeom prst="rect">
            <a:avLst/>
          </a:prstGeom>
        </p:spPr>
      </p:pic>
      <p:sp>
        <p:nvSpPr>
          <p:cNvPr id="3" name="Inhaltsplatzhalter 2"/>
          <p:cNvSpPr>
            <a:spLocks noGrp="1"/>
          </p:cNvSpPr>
          <p:nvPr>
            <p:ph idx="1" hasCustomPrompt="1"/>
          </p:nvPr>
        </p:nvSpPr>
        <p:spPr>
          <a:xfrm>
            <a:off x="1744602" y="1565944"/>
            <a:ext cx="9966197"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2" name="Slide Number Placeholder 5">
            <a:extLst>
              <a:ext uri="{FF2B5EF4-FFF2-40B4-BE49-F238E27FC236}">
                <a16:creationId xmlns:a16="http://schemas.microsoft.com/office/drawing/2014/main" xmlns="" id="{981574D9-B014-E54F-8C3D-90A1814E6C77}"/>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bg1">
                    <a:lumMod val="75000"/>
                  </a:schemeClr>
                </a:solidFill>
              </a:defRPr>
            </a:lvl1pPr>
          </a:lstStyle>
          <a:p>
            <a:fld id="{877C2003-2E6E-4ABC-B270-3E95A87ADF8A}" type="slidenum">
              <a:rPr lang="en-GB" smtClean="0"/>
              <a:pPr/>
              <a:t>‹N°›</a:t>
            </a:fld>
            <a:endParaRPr lang="en-GB"/>
          </a:p>
        </p:txBody>
      </p:sp>
      <p:sp>
        <p:nvSpPr>
          <p:cNvPr id="23" name="Footer Placeholder 7">
            <a:extLst>
              <a:ext uri="{FF2B5EF4-FFF2-40B4-BE49-F238E27FC236}">
                <a16:creationId xmlns:a16="http://schemas.microsoft.com/office/drawing/2014/main" xmlns="" id="{9DD08B7F-F2FF-214E-B028-0B1D4E2246FF}"/>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bg1">
                    <a:lumMod val="75000"/>
                  </a:schemeClr>
                </a:solidFill>
                <a:latin typeface="+mn-lt"/>
                <a:ea typeface="+mn-ea"/>
                <a:cs typeface="+mn-cs"/>
              </a:defRPr>
            </a:lvl1pPr>
          </a:lstStyle>
          <a:p>
            <a:r>
              <a:rPr lang="de-DE"/>
              <a:t>© Copyright Airbus (Specify your Legal Entity YEAR) / Presentation title runs here (go to Header and Footer to edit this text)</a:t>
            </a:r>
            <a:endParaRPr lang="de-DE" dirty="0"/>
          </a:p>
        </p:txBody>
      </p:sp>
      <p:sp>
        <p:nvSpPr>
          <p:cNvPr id="24" name="Date Placeholder 6">
            <a:extLst>
              <a:ext uri="{FF2B5EF4-FFF2-40B4-BE49-F238E27FC236}">
                <a16:creationId xmlns:a16="http://schemas.microsoft.com/office/drawing/2014/main" xmlns="" id="{47533C64-D06F-164D-971B-651E2BC8708A}"/>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bg1">
                    <a:lumMod val="75000"/>
                  </a:schemeClr>
                </a:solidFill>
                <a:latin typeface="+mn-lt"/>
                <a:ea typeface="+mn-ea"/>
                <a:cs typeface="+mn-cs"/>
              </a:defRPr>
            </a:lvl1pPr>
          </a:lstStyle>
          <a:p>
            <a:r>
              <a:rPr lang="de-DE"/>
              <a:t>DD MONTH YEAR</a:t>
            </a:r>
          </a:p>
        </p:txBody>
      </p:sp>
      <p:grpSp>
        <p:nvGrpSpPr>
          <p:cNvPr id="10" name="Group 14">
            <a:extLst>
              <a:ext uri="{FF2B5EF4-FFF2-40B4-BE49-F238E27FC236}">
                <a16:creationId xmlns:a16="http://schemas.microsoft.com/office/drawing/2014/main" xmlns="" id="{2054F851-DFFA-9643-A567-9BDCBAAC9E6B}"/>
              </a:ext>
            </a:extLst>
          </p:cNvPr>
          <p:cNvGrpSpPr>
            <a:grpSpLocks noChangeAspect="1"/>
          </p:cNvGrpSpPr>
          <p:nvPr userDrawn="1"/>
        </p:nvGrpSpPr>
        <p:grpSpPr>
          <a:xfrm>
            <a:off x="10849969" y="6462519"/>
            <a:ext cx="1088956" cy="201600"/>
            <a:chOff x="830300" y="1716088"/>
            <a:chExt cx="10058401" cy="1862137"/>
          </a:xfrm>
          <a:solidFill>
            <a:schemeClr val="bg1"/>
          </a:solidFill>
        </p:grpSpPr>
        <p:sp>
          <p:nvSpPr>
            <p:cNvPr id="11" name="Freeform 5">
              <a:extLst>
                <a:ext uri="{FF2B5EF4-FFF2-40B4-BE49-F238E27FC236}">
                  <a16:creationId xmlns:a16="http://schemas.microsoft.com/office/drawing/2014/main" xmlns="" id="{9013BCDF-7CD3-CD40-8CED-00222FE707CB}"/>
                </a:ext>
              </a:extLst>
            </p:cNvPr>
            <p:cNvSpPr>
              <a:spLocks/>
            </p:cNvSpPr>
            <p:nvPr/>
          </p:nvSpPr>
          <p:spPr bwMode="auto">
            <a:xfrm>
              <a:off x="3857663" y="1749425"/>
              <a:ext cx="1604963" cy="1789112"/>
            </a:xfrm>
            <a:custGeom>
              <a:avLst/>
              <a:gdLst>
                <a:gd name="T0" fmla="*/ 247 w 247"/>
                <a:gd name="T1" fmla="*/ 93 h 275"/>
                <a:gd name="T2" fmla="*/ 142 w 247"/>
                <a:gd name="T3" fmla="*/ 0 h 275"/>
                <a:gd name="T4" fmla="*/ 0 w 247"/>
                <a:gd name="T5" fmla="*/ 0 h 275"/>
                <a:gd name="T6" fmla="*/ 0 w 247"/>
                <a:gd name="T7" fmla="*/ 275 h 275"/>
                <a:gd name="T8" fmla="*/ 67 w 247"/>
                <a:gd name="T9" fmla="*/ 275 h 275"/>
                <a:gd name="T10" fmla="*/ 67 w 247"/>
                <a:gd name="T11" fmla="*/ 60 h 275"/>
                <a:gd name="T12" fmla="*/ 143 w 247"/>
                <a:gd name="T13" fmla="*/ 60 h 275"/>
                <a:gd name="T14" fmla="*/ 181 w 247"/>
                <a:gd name="T15" fmla="*/ 94 h 275"/>
                <a:gd name="T16" fmla="*/ 142 w 247"/>
                <a:gd name="T17" fmla="*/ 128 h 275"/>
                <a:gd name="T18" fmla="*/ 77 w 247"/>
                <a:gd name="T19" fmla="*/ 128 h 275"/>
                <a:gd name="T20" fmla="*/ 169 w 247"/>
                <a:gd name="T21" fmla="*/ 275 h 275"/>
                <a:gd name="T22" fmla="*/ 246 w 247"/>
                <a:gd name="T23" fmla="*/ 275 h 275"/>
                <a:gd name="T24" fmla="*/ 183 w 247"/>
                <a:gd name="T25" fmla="*/ 177 h 275"/>
                <a:gd name="T26" fmla="*/ 247 w 247"/>
                <a:gd name="T27" fmla="*/ 9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275">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Rectangle 6">
              <a:extLst>
                <a:ext uri="{FF2B5EF4-FFF2-40B4-BE49-F238E27FC236}">
                  <a16:creationId xmlns:a16="http://schemas.microsoft.com/office/drawing/2014/main" xmlns="" id="{88A60BCF-A0AC-D644-A770-E2DE3AD2C96A}"/>
                </a:ext>
              </a:extLst>
            </p:cNvPr>
            <p:cNvSpPr>
              <a:spLocks noChangeArrowheads="1"/>
            </p:cNvSpPr>
            <p:nvPr/>
          </p:nvSpPr>
          <p:spPr bwMode="auto">
            <a:xfrm>
              <a:off x="3130588" y="1749425"/>
              <a:ext cx="434975" cy="17891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a:extLst>
                <a:ext uri="{FF2B5EF4-FFF2-40B4-BE49-F238E27FC236}">
                  <a16:creationId xmlns:a16="http://schemas.microsoft.com/office/drawing/2014/main" xmlns="" id="{D5CACE36-D9E4-4446-9CAC-22DC0E532D0F}"/>
                </a:ext>
              </a:extLst>
            </p:cNvPr>
            <p:cNvSpPr>
              <a:spLocks/>
            </p:cNvSpPr>
            <p:nvPr/>
          </p:nvSpPr>
          <p:spPr bwMode="auto">
            <a:xfrm>
              <a:off x="830300" y="1749425"/>
              <a:ext cx="2203450" cy="1789112"/>
            </a:xfrm>
            <a:custGeom>
              <a:avLst/>
              <a:gdLst>
                <a:gd name="T0" fmla="*/ 573 w 1388"/>
                <a:gd name="T1" fmla="*/ 0 h 1127"/>
                <a:gd name="T2" fmla="*/ 0 w 1388"/>
                <a:gd name="T3" fmla="*/ 1127 h 1127"/>
                <a:gd name="T4" fmla="*/ 307 w 1388"/>
                <a:gd name="T5" fmla="*/ 1127 h 1127"/>
                <a:gd name="T6" fmla="*/ 401 w 1388"/>
                <a:gd name="T7" fmla="*/ 939 h 1127"/>
                <a:gd name="T8" fmla="*/ 864 w 1388"/>
                <a:gd name="T9" fmla="*/ 939 h 1127"/>
                <a:gd name="T10" fmla="*/ 749 w 1388"/>
                <a:gd name="T11" fmla="*/ 705 h 1127"/>
                <a:gd name="T12" fmla="*/ 516 w 1388"/>
                <a:gd name="T13" fmla="*/ 705 h 1127"/>
                <a:gd name="T14" fmla="*/ 688 w 1388"/>
                <a:gd name="T15" fmla="*/ 356 h 1127"/>
                <a:gd name="T16" fmla="*/ 692 w 1388"/>
                <a:gd name="T17" fmla="*/ 356 h 1127"/>
                <a:gd name="T18" fmla="*/ 1072 w 1388"/>
                <a:gd name="T19" fmla="*/ 1127 h 1127"/>
                <a:gd name="T20" fmla="*/ 1388 w 1388"/>
                <a:gd name="T21" fmla="*/ 1127 h 1127"/>
                <a:gd name="T22" fmla="*/ 815 w 1388"/>
                <a:gd name="T23" fmla="*/ 0 h 1127"/>
                <a:gd name="T24" fmla="*/ 573 w 1388"/>
                <a:gd name="T25" fmla="*/ 0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8" h="1127">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a:extLst>
                <a:ext uri="{FF2B5EF4-FFF2-40B4-BE49-F238E27FC236}">
                  <a16:creationId xmlns:a16="http://schemas.microsoft.com/office/drawing/2014/main" xmlns="" id="{2B55A138-1AF6-684D-BFAA-48C69E7D2740}"/>
                </a:ext>
              </a:extLst>
            </p:cNvPr>
            <p:cNvSpPr>
              <a:spLocks noEditPoints="1"/>
            </p:cNvSpPr>
            <p:nvPr/>
          </p:nvSpPr>
          <p:spPr bwMode="auto">
            <a:xfrm>
              <a:off x="5670588" y="1749425"/>
              <a:ext cx="1670050" cy="1789112"/>
            </a:xfrm>
            <a:custGeom>
              <a:avLst/>
              <a:gdLst>
                <a:gd name="T0" fmla="*/ 213 w 257"/>
                <a:gd name="T1" fmla="*/ 133 h 275"/>
                <a:gd name="T2" fmla="*/ 245 w 257"/>
                <a:gd name="T3" fmla="*/ 75 h 275"/>
                <a:gd name="T4" fmla="*/ 157 w 257"/>
                <a:gd name="T5" fmla="*/ 0 h 275"/>
                <a:gd name="T6" fmla="*/ 0 w 257"/>
                <a:gd name="T7" fmla="*/ 0 h 275"/>
                <a:gd name="T8" fmla="*/ 0 w 257"/>
                <a:gd name="T9" fmla="*/ 275 h 275"/>
                <a:gd name="T10" fmla="*/ 163 w 257"/>
                <a:gd name="T11" fmla="*/ 275 h 275"/>
                <a:gd name="T12" fmla="*/ 257 w 257"/>
                <a:gd name="T13" fmla="*/ 198 h 275"/>
                <a:gd name="T14" fmla="*/ 213 w 257"/>
                <a:gd name="T15" fmla="*/ 133 h 275"/>
                <a:gd name="T16" fmla="*/ 67 w 257"/>
                <a:gd name="T17" fmla="*/ 59 h 275"/>
                <a:gd name="T18" fmla="*/ 157 w 257"/>
                <a:gd name="T19" fmla="*/ 59 h 275"/>
                <a:gd name="T20" fmla="*/ 180 w 257"/>
                <a:gd name="T21" fmla="*/ 83 h 275"/>
                <a:gd name="T22" fmla="*/ 156 w 257"/>
                <a:gd name="T23" fmla="*/ 107 h 275"/>
                <a:gd name="T24" fmla="*/ 67 w 257"/>
                <a:gd name="T25" fmla="*/ 107 h 275"/>
                <a:gd name="T26" fmla="*/ 67 w 257"/>
                <a:gd name="T27" fmla="*/ 59 h 275"/>
                <a:gd name="T28" fmla="*/ 158 w 257"/>
                <a:gd name="T29" fmla="*/ 218 h 275"/>
                <a:gd name="T30" fmla="*/ 67 w 257"/>
                <a:gd name="T31" fmla="*/ 218 h 275"/>
                <a:gd name="T32" fmla="*/ 67 w 257"/>
                <a:gd name="T33" fmla="*/ 162 h 275"/>
                <a:gd name="T34" fmla="*/ 158 w 257"/>
                <a:gd name="T35" fmla="*/ 162 h 275"/>
                <a:gd name="T36" fmla="*/ 187 w 257"/>
                <a:gd name="T37" fmla="*/ 189 h 275"/>
                <a:gd name="T38" fmla="*/ 158 w 257"/>
                <a:gd name="T39" fmla="*/ 21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275">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a:extLst>
                <a:ext uri="{FF2B5EF4-FFF2-40B4-BE49-F238E27FC236}">
                  <a16:creationId xmlns:a16="http://schemas.microsoft.com/office/drawing/2014/main" xmlns="" id="{4138A0A8-B1A7-5C4F-99DC-BA08876AA660}"/>
                </a:ext>
              </a:extLst>
            </p:cNvPr>
            <p:cNvSpPr>
              <a:spLocks/>
            </p:cNvSpPr>
            <p:nvPr/>
          </p:nvSpPr>
          <p:spPr bwMode="auto">
            <a:xfrm>
              <a:off x="7529550" y="1749425"/>
              <a:ext cx="1630363" cy="1828800"/>
            </a:xfrm>
            <a:custGeom>
              <a:avLst/>
              <a:gdLst>
                <a:gd name="T0" fmla="*/ 182 w 251"/>
                <a:gd name="T1" fmla="*/ 154 h 281"/>
                <a:gd name="T2" fmla="*/ 125 w 251"/>
                <a:gd name="T3" fmla="*/ 219 h 281"/>
                <a:gd name="T4" fmla="*/ 68 w 251"/>
                <a:gd name="T5" fmla="*/ 154 h 281"/>
                <a:gd name="T6" fmla="*/ 68 w 251"/>
                <a:gd name="T7" fmla="*/ 0 h 281"/>
                <a:gd name="T8" fmla="*/ 0 w 251"/>
                <a:gd name="T9" fmla="*/ 0 h 281"/>
                <a:gd name="T10" fmla="*/ 0 w 251"/>
                <a:gd name="T11" fmla="*/ 149 h 281"/>
                <a:gd name="T12" fmla="*/ 125 w 251"/>
                <a:gd name="T13" fmla="*/ 281 h 281"/>
                <a:gd name="T14" fmla="*/ 251 w 251"/>
                <a:gd name="T15" fmla="*/ 149 h 281"/>
                <a:gd name="T16" fmla="*/ 251 w 251"/>
                <a:gd name="T17" fmla="*/ 0 h 281"/>
                <a:gd name="T18" fmla="*/ 182 w 251"/>
                <a:gd name="T19" fmla="*/ 0 h 281"/>
                <a:gd name="T20" fmla="*/ 182 w 251"/>
                <a:gd name="T21" fmla="*/ 15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 h="28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a:extLst>
                <a:ext uri="{FF2B5EF4-FFF2-40B4-BE49-F238E27FC236}">
                  <a16:creationId xmlns:a16="http://schemas.microsoft.com/office/drawing/2014/main" xmlns="" id="{DA4AE78D-497A-2843-9BAD-A6DFED2990FF}"/>
                </a:ext>
              </a:extLst>
            </p:cNvPr>
            <p:cNvSpPr>
              <a:spLocks/>
            </p:cNvSpPr>
            <p:nvPr/>
          </p:nvSpPr>
          <p:spPr bwMode="auto">
            <a:xfrm>
              <a:off x="9309138" y="1716088"/>
              <a:ext cx="1579563" cy="1862137"/>
            </a:xfrm>
            <a:custGeom>
              <a:avLst/>
              <a:gdLst>
                <a:gd name="T0" fmla="*/ 156 w 243"/>
                <a:gd name="T1" fmla="*/ 115 h 286"/>
                <a:gd name="T2" fmla="*/ 78 w 243"/>
                <a:gd name="T3" fmla="*/ 80 h 286"/>
                <a:gd name="T4" fmla="*/ 121 w 243"/>
                <a:gd name="T5" fmla="*/ 59 h 286"/>
                <a:gd name="T6" fmla="*/ 216 w 243"/>
                <a:gd name="T7" fmla="*/ 81 h 286"/>
                <a:gd name="T8" fmla="*/ 237 w 243"/>
                <a:gd name="T9" fmla="*/ 25 h 286"/>
                <a:gd name="T10" fmla="*/ 122 w 243"/>
                <a:gd name="T11" fmla="*/ 0 h 286"/>
                <a:gd name="T12" fmla="*/ 11 w 243"/>
                <a:gd name="T13" fmla="*/ 82 h 286"/>
                <a:gd name="T14" fmla="*/ 109 w 243"/>
                <a:gd name="T15" fmla="*/ 168 h 286"/>
                <a:gd name="T16" fmla="*/ 174 w 243"/>
                <a:gd name="T17" fmla="*/ 202 h 286"/>
                <a:gd name="T18" fmla="*/ 130 w 243"/>
                <a:gd name="T19" fmla="*/ 226 h 286"/>
                <a:gd name="T20" fmla="*/ 20 w 243"/>
                <a:gd name="T21" fmla="*/ 199 h 286"/>
                <a:gd name="T22" fmla="*/ 0 w 243"/>
                <a:gd name="T23" fmla="*/ 257 h 286"/>
                <a:gd name="T24" fmla="*/ 132 w 243"/>
                <a:gd name="T25" fmla="*/ 286 h 286"/>
                <a:gd name="T26" fmla="*/ 243 w 243"/>
                <a:gd name="T27" fmla="*/ 200 h 286"/>
                <a:gd name="T28" fmla="*/ 156 w 243"/>
                <a:gd name="T29" fmla="*/ 11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86">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9" name="Grafik 17">
            <a:extLst>
              <a:ext uri="{FF2B5EF4-FFF2-40B4-BE49-F238E27FC236}">
                <a16:creationId xmlns:a16="http://schemas.microsoft.com/office/drawing/2014/main" xmlns="" id="{25A9C8E2-0BC3-1840-ABC1-BA9ECFC7942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p:blipFill>
        <p:spPr>
          <a:xfrm>
            <a:off x="9270611" y="6452468"/>
            <a:ext cx="1117990" cy="223198"/>
          </a:xfrm>
          <a:prstGeom prst="rect">
            <a:avLst/>
          </a:prstGeom>
        </p:spPr>
      </p:pic>
      <p:grpSp>
        <p:nvGrpSpPr>
          <p:cNvPr id="28" name="Group 15"/>
          <p:cNvGrpSpPr>
            <a:grpSpLocks/>
          </p:cNvGrpSpPr>
          <p:nvPr userDrawn="1"/>
        </p:nvGrpSpPr>
        <p:grpSpPr bwMode="white">
          <a:xfrm>
            <a:off x="-10704" y="1377664"/>
            <a:ext cx="3380435" cy="61997"/>
            <a:chOff x="3" y="1195"/>
            <a:chExt cx="1754" cy="68"/>
          </a:xfrm>
        </p:grpSpPr>
        <p:sp>
          <p:nvSpPr>
            <p:cNvPr id="29" name="Rectangle 16"/>
            <p:cNvSpPr>
              <a:spLocks noChangeArrowheads="1"/>
            </p:cNvSpPr>
            <p:nvPr/>
          </p:nvSpPr>
          <p:spPr bwMode="white">
            <a:xfrm>
              <a:off x="3" y="1195"/>
              <a:ext cx="1750" cy="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solidFill>
                  <a:srgbClr val="000000"/>
                </a:solidFill>
              </a:endParaRPr>
            </a:p>
          </p:txBody>
        </p:sp>
        <p:sp>
          <p:nvSpPr>
            <p:cNvPr id="30" name="Rectangle 17"/>
            <p:cNvSpPr>
              <a:spLocks noChangeArrowheads="1"/>
            </p:cNvSpPr>
            <p:nvPr/>
          </p:nvSpPr>
          <p:spPr bwMode="white">
            <a:xfrm>
              <a:off x="285" y="1195"/>
              <a:ext cx="1472" cy="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solidFill>
                  <a:srgbClr val="000000"/>
                </a:solidFill>
              </a:endParaRPr>
            </a:p>
          </p:txBody>
        </p:sp>
      </p:grpSp>
      <p:sp>
        <p:nvSpPr>
          <p:cNvPr id="31" name="Rectangle 30"/>
          <p:cNvSpPr/>
          <p:nvPr userDrawn="1"/>
        </p:nvSpPr>
        <p:spPr>
          <a:xfrm>
            <a:off x="2988748" y="0"/>
            <a:ext cx="380985" cy="1452361"/>
          </a:xfrm>
          <a:prstGeom prst="rect">
            <a:avLst/>
          </a:prstGeom>
          <a:gradFill>
            <a:gsLst>
              <a:gs pos="58000">
                <a:srgbClr val="001F58"/>
              </a:gs>
              <a:gs pos="0">
                <a:srgbClr val="001F58">
                  <a:alpha val="0"/>
                </a:srgbClr>
              </a:gs>
              <a:gs pos="100000">
                <a:srgbClr val="001F5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Titel 1"/>
          <p:cNvSpPr>
            <a:spLocks noGrp="1"/>
          </p:cNvSpPr>
          <p:nvPr>
            <p:ph type="title" hasCustomPrompt="1"/>
          </p:nvPr>
        </p:nvSpPr>
        <p:spPr>
          <a:xfrm>
            <a:off x="1744602" y="206466"/>
            <a:ext cx="9966197" cy="900000"/>
          </a:xfrm>
        </p:spPr>
        <p:txBody>
          <a:bodyPr/>
          <a:lstStyle>
            <a:lvl1pPr>
              <a:defRPr sz="2800">
                <a:solidFill>
                  <a:schemeClr val="bg1"/>
                </a:solidFill>
              </a:defRPr>
            </a:lvl1pPr>
          </a:lstStyle>
          <a:p>
            <a:r>
              <a:rPr lang="en-US" dirty="0"/>
              <a:t>Click to edit header</a:t>
            </a:r>
            <a:endParaRPr lang="de-DE" dirty="0"/>
          </a:p>
        </p:txBody>
      </p:sp>
      <p:grpSp>
        <p:nvGrpSpPr>
          <p:cNvPr id="32" name="Groupe 31"/>
          <p:cNvGrpSpPr/>
          <p:nvPr userDrawn="1"/>
        </p:nvGrpSpPr>
        <p:grpSpPr>
          <a:xfrm>
            <a:off x="83703" y="122130"/>
            <a:ext cx="1366193" cy="1069983"/>
            <a:chOff x="2935185" y="4258633"/>
            <a:chExt cx="1042635" cy="792000"/>
          </a:xfrm>
        </p:grpSpPr>
        <p:pic>
          <p:nvPicPr>
            <p:cNvPr id="33" name="Image 32"/>
            <p:cNvPicPr>
              <a:picLocks noChangeAspect="1"/>
            </p:cNvPicPr>
            <p:nvPr/>
          </p:nvPicPr>
          <p:blipFill>
            <a:blip r:embed="rId8" cstate="print">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3544575" y="4269907"/>
              <a:ext cx="433245" cy="433245"/>
            </a:xfrm>
            <a:prstGeom prst="rect">
              <a:avLst/>
            </a:prstGeom>
          </p:spPr>
        </p:pic>
        <p:pic>
          <p:nvPicPr>
            <p:cNvPr id="34" name="Image 3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935185" y="4258633"/>
              <a:ext cx="792000" cy="792000"/>
            </a:xfrm>
            <a:prstGeom prst="rect">
              <a:avLst/>
            </a:prstGeom>
          </p:spPr>
        </p:pic>
      </p:grpSp>
    </p:spTree>
    <p:extLst>
      <p:ext uri="{BB962C8B-B14F-4D97-AF65-F5344CB8AC3E}">
        <p14:creationId xmlns:p14="http://schemas.microsoft.com/office/powerpoint/2010/main" val="107844275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Header and content_blue">
    <p:bg>
      <p:bgPr>
        <a:solidFill>
          <a:srgbClr val="001F58"/>
        </a:solidFill>
        <a:effectLst/>
      </p:bgPr>
    </p:bg>
    <p:spTree>
      <p:nvGrpSpPr>
        <p:cNvPr id="1" name=""/>
        <p:cNvGrpSpPr/>
        <p:nvPr/>
      </p:nvGrpSpPr>
      <p:grpSpPr>
        <a:xfrm>
          <a:off x="0" y="0"/>
          <a:ext cx="0" cy="0"/>
          <a:chOff x="0" y="0"/>
          <a:chExt cx="0" cy="0"/>
        </a:xfrm>
      </p:grpSpPr>
      <p:pic>
        <p:nvPicPr>
          <p:cNvPr id="7" name="Imag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06" y="0"/>
            <a:ext cx="3350775" cy="1380083"/>
          </a:xfrm>
          <a:prstGeom prst="rect">
            <a:avLst/>
          </a:prstGeom>
        </p:spPr>
      </p:pic>
      <p:sp>
        <p:nvSpPr>
          <p:cNvPr id="3" name="Inhaltsplatzhalter 2"/>
          <p:cNvSpPr>
            <a:spLocks noGrp="1"/>
          </p:cNvSpPr>
          <p:nvPr>
            <p:ph idx="1" hasCustomPrompt="1"/>
          </p:nvPr>
        </p:nvSpPr>
        <p:spPr>
          <a:xfrm>
            <a:off x="1744602" y="1565944"/>
            <a:ext cx="9966197"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2" name="Slide Number Placeholder 5">
            <a:extLst>
              <a:ext uri="{FF2B5EF4-FFF2-40B4-BE49-F238E27FC236}">
                <a16:creationId xmlns:a16="http://schemas.microsoft.com/office/drawing/2014/main" xmlns="" id="{981574D9-B014-E54F-8C3D-90A1814E6C77}"/>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bg1">
                    <a:lumMod val="75000"/>
                  </a:schemeClr>
                </a:solidFill>
              </a:defRPr>
            </a:lvl1pPr>
          </a:lstStyle>
          <a:p>
            <a:fld id="{877C2003-2E6E-4ABC-B270-3E95A87ADF8A}" type="slidenum">
              <a:rPr lang="en-GB" smtClean="0"/>
              <a:pPr/>
              <a:t>‹N°›</a:t>
            </a:fld>
            <a:endParaRPr lang="en-GB"/>
          </a:p>
        </p:txBody>
      </p:sp>
      <p:sp>
        <p:nvSpPr>
          <p:cNvPr id="23" name="Footer Placeholder 7">
            <a:extLst>
              <a:ext uri="{FF2B5EF4-FFF2-40B4-BE49-F238E27FC236}">
                <a16:creationId xmlns:a16="http://schemas.microsoft.com/office/drawing/2014/main" xmlns="" id="{9DD08B7F-F2FF-214E-B028-0B1D4E2246FF}"/>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bg1">
                    <a:lumMod val="75000"/>
                  </a:schemeClr>
                </a:solidFill>
                <a:latin typeface="+mn-lt"/>
                <a:ea typeface="+mn-ea"/>
                <a:cs typeface="+mn-cs"/>
              </a:defRPr>
            </a:lvl1pPr>
          </a:lstStyle>
          <a:p>
            <a:r>
              <a:rPr lang="de-DE"/>
              <a:t>© Copyright Airbus (Specify your Legal Entity YEAR) / Presentation title runs here (go to Header and Footer to edit this text)</a:t>
            </a:r>
            <a:endParaRPr lang="de-DE" dirty="0"/>
          </a:p>
        </p:txBody>
      </p:sp>
      <p:sp>
        <p:nvSpPr>
          <p:cNvPr id="24" name="Date Placeholder 6">
            <a:extLst>
              <a:ext uri="{FF2B5EF4-FFF2-40B4-BE49-F238E27FC236}">
                <a16:creationId xmlns:a16="http://schemas.microsoft.com/office/drawing/2014/main" xmlns="" id="{47533C64-D06F-164D-971B-651E2BC8708A}"/>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bg1">
                    <a:lumMod val="75000"/>
                  </a:schemeClr>
                </a:solidFill>
                <a:latin typeface="+mn-lt"/>
                <a:ea typeface="+mn-ea"/>
                <a:cs typeface="+mn-cs"/>
              </a:defRPr>
            </a:lvl1pPr>
          </a:lstStyle>
          <a:p>
            <a:r>
              <a:rPr lang="de-DE"/>
              <a:t>DD MONTH YEAR</a:t>
            </a:r>
          </a:p>
        </p:txBody>
      </p:sp>
      <p:grpSp>
        <p:nvGrpSpPr>
          <p:cNvPr id="10" name="Group 14">
            <a:extLst>
              <a:ext uri="{FF2B5EF4-FFF2-40B4-BE49-F238E27FC236}">
                <a16:creationId xmlns:a16="http://schemas.microsoft.com/office/drawing/2014/main" xmlns="" id="{2054F851-DFFA-9643-A567-9BDCBAAC9E6B}"/>
              </a:ext>
            </a:extLst>
          </p:cNvPr>
          <p:cNvGrpSpPr>
            <a:grpSpLocks noChangeAspect="1"/>
          </p:cNvGrpSpPr>
          <p:nvPr userDrawn="1"/>
        </p:nvGrpSpPr>
        <p:grpSpPr>
          <a:xfrm>
            <a:off x="10849969" y="6462519"/>
            <a:ext cx="1088956" cy="201600"/>
            <a:chOff x="830300" y="1716088"/>
            <a:chExt cx="10058401" cy="1862137"/>
          </a:xfrm>
          <a:solidFill>
            <a:schemeClr val="bg1"/>
          </a:solidFill>
        </p:grpSpPr>
        <p:sp>
          <p:nvSpPr>
            <p:cNvPr id="11" name="Freeform 5">
              <a:extLst>
                <a:ext uri="{FF2B5EF4-FFF2-40B4-BE49-F238E27FC236}">
                  <a16:creationId xmlns:a16="http://schemas.microsoft.com/office/drawing/2014/main" xmlns="" id="{9013BCDF-7CD3-CD40-8CED-00222FE707CB}"/>
                </a:ext>
              </a:extLst>
            </p:cNvPr>
            <p:cNvSpPr>
              <a:spLocks/>
            </p:cNvSpPr>
            <p:nvPr/>
          </p:nvSpPr>
          <p:spPr bwMode="auto">
            <a:xfrm>
              <a:off x="3857663" y="1749425"/>
              <a:ext cx="1604963" cy="1789112"/>
            </a:xfrm>
            <a:custGeom>
              <a:avLst/>
              <a:gdLst>
                <a:gd name="T0" fmla="*/ 247 w 247"/>
                <a:gd name="T1" fmla="*/ 93 h 275"/>
                <a:gd name="T2" fmla="*/ 142 w 247"/>
                <a:gd name="T3" fmla="*/ 0 h 275"/>
                <a:gd name="T4" fmla="*/ 0 w 247"/>
                <a:gd name="T5" fmla="*/ 0 h 275"/>
                <a:gd name="T6" fmla="*/ 0 w 247"/>
                <a:gd name="T7" fmla="*/ 275 h 275"/>
                <a:gd name="T8" fmla="*/ 67 w 247"/>
                <a:gd name="T9" fmla="*/ 275 h 275"/>
                <a:gd name="T10" fmla="*/ 67 w 247"/>
                <a:gd name="T11" fmla="*/ 60 h 275"/>
                <a:gd name="T12" fmla="*/ 143 w 247"/>
                <a:gd name="T13" fmla="*/ 60 h 275"/>
                <a:gd name="T14" fmla="*/ 181 w 247"/>
                <a:gd name="T15" fmla="*/ 94 h 275"/>
                <a:gd name="T16" fmla="*/ 142 w 247"/>
                <a:gd name="T17" fmla="*/ 128 h 275"/>
                <a:gd name="T18" fmla="*/ 77 w 247"/>
                <a:gd name="T19" fmla="*/ 128 h 275"/>
                <a:gd name="T20" fmla="*/ 169 w 247"/>
                <a:gd name="T21" fmla="*/ 275 h 275"/>
                <a:gd name="T22" fmla="*/ 246 w 247"/>
                <a:gd name="T23" fmla="*/ 275 h 275"/>
                <a:gd name="T24" fmla="*/ 183 w 247"/>
                <a:gd name="T25" fmla="*/ 177 h 275"/>
                <a:gd name="T26" fmla="*/ 247 w 247"/>
                <a:gd name="T27" fmla="*/ 9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275">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Rectangle 6">
              <a:extLst>
                <a:ext uri="{FF2B5EF4-FFF2-40B4-BE49-F238E27FC236}">
                  <a16:creationId xmlns:a16="http://schemas.microsoft.com/office/drawing/2014/main" xmlns="" id="{88A60BCF-A0AC-D644-A770-E2DE3AD2C96A}"/>
                </a:ext>
              </a:extLst>
            </p:cNvPr>
            <p:cNvSpPr>
              <a:spLocks noChangeArrowheads="1"/>
            </p:cNvSpPr>
            <p:nvPr/>
          </p:nvSpPr>
          <p:spPr bwMode="auto">
            <a:xfrm>
              <a:off x="3130588" y="1749425"/>
              <a:ext cx="434975" cy="17891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a:extLst>
                <a:ext uri="{FF2B5EF4-FFF2-40B4-BE49-F238E27FC236}">
                  <a16:creationId xmlns:a16="http://schemas.microsoft.com/office/drawing/2014/main" xmlns="" id="{D5CACE36-D9E4-4446-9CAC-22DC0E532D0F}"/>
                </a:ext>
              </a:extLst>
            </p:cNvPr>
            <p:cNvSpPr>
              <a:spLocks/>
            </p:cNvSpPr>
            <p:nvPr/>
          </p:nvSpPr>
          <p:spPr bwMode="auto">
            <a:xfrm>
              <a:off x="830300" y="1749425"/>
              <a:ext cx="2203450" cy="1789112"/>
            </a:xfrm>
            <a:custGeom>
              <a:avLst/>
              <a:gdLst>
                <a:gd name="T0" fmla="*/ 573 w 1388"/>
                <a:gd name="T1" fmla="*/ 0 h 1127"/>
                <a:gd name="T2" fmla="*/ 0 w 1388"/>
                <a:gd name="T3" fmla="*/ 1127 h 1127"/>
                <a:gd name="T4" fmla="*/ 307 w 1388"/>
                <a:gd name="T5" fmla="*/ 1127 h 1127"/>
                <a:gd name="T6" fmla="*/ 401 w 1388"/>
                <a:gd name="T7" fmla="*/ 939 h 1127"/>
                <a:gd name="T8" fmla="*/ 864 w 1388"/>
                <a:gd name="T9" fmla="*/ 939 h 1127"/>
                <a:gd name="T10" fmla="*/ 749 w 1388"/>
                <a:gd name="T11" fmla="*/ 705 h 1127"/>
                <a:gd name="T12" fmla="*/ 516 w 1388"/>
                <a:gd name="T13" fmla="*/ 705 h 1127"/>
                <a:gd name="T14" fmla="*/ 688 w 1388"/>
                <a:gd name="T15" fmla="*/ 356 h 1127"/>
                <a:gd name="T16" fmla="*/ 692 w 1388"/>
                <a:gd name="T17" fmla="*/ 356 h 1127"/>
                <a:gd name="T18" fmla="*/ 1072 w 1388"/>
                <a:gd name="T19" fmla="*/ 1127 h 1127"/>
                <a:gd name="T20" fmla="*/ 1388 w 1388"/>
                <a:gd name="T21" fmla="*/ 1127 h 1127"/>
                <a:gd name="T22" fmla="*/ 815 w 1388"/>
                <a:gd name="T23" fmla="*/ 0 h 1127"/>
                <a:gd name="T24" fmla="*/ 573 w 1388"/>
                <a:gd name="T25" fmla="*/ 0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8" h="1127">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a:extLst>
                <a:ext uri="{FF2B5EF4-FFF2-40B4-BE49-F238E27FC236}">
                  <a16:creationId xmlns:a16="http://schemas.microsoft.com/office/drawing/2014/main" xmlns="" id="{2B55A138-1AF6-684D-BFAA-48C69E7D2740}"/>
                </a:ext>
              </a:extLst>
            </p:cNvPr>
            <p:cNvSpPr>
              <a:spLocks noEditPoints="1"/>
            </p:cNvSpPr>
            <p:nvPr/>
          </p:nvSpPr>
          <p:spPr bwMode="auto">
            <a:xfrm>
              <a:off x="5670588" y="1749425"/>
              <a:ext cx="1670050" cy="1789112"/>
            </a:xfrm>
            <a:custGeom>
              <a:avLst/>
              <a:gdLst>
                <a:gd name="T0" fmla="*/ 213 w 257"/>
                <a:gd name="T1" fmla="*/ 133 h 275"/>
                <a:gd name="T2" fmla="*/ 245 w 257"/>
                <a:gd name="T3" fmla="*/ 75 h 275"/>
                <a:gd name="T4" fmla="*/ 157 w 257"/>
                <a:gd name="T5" fmla="*/ 0 h 275"/>
                <a:gd name="T6" fmla="*/ 0 w 257"/>
                <a:gd name="T7" fmla="*/ 0 h 275"/>
                <a:gd name="T8" fmla="*/ 0 w 257"/>
                <a:gd name="T9" fmla="*/ 275 h 275"/>
                <a:gd name="T10" fmla="*/ 163 w 257"/>
                <a:gd name="T11" fmla="*/ 275 h 275"/>
                <a:gd name="T12" fmla="*/ 257 w 257"/>
                <a:gd name="T13" fmla="*/ 198 h 275"/>
                <a:gd name="T14" fmla="*/ 213 w 257"/>
                <a:gd name="T15" fmla="*/ 133 h 275"/>
                <a:gd name="T16" fmla="*/ 67 w 257"/>
                <a:gd name="T17" fmla="*/ 59 h 275"/>
                <a:gd name="T18" fmla="*/ 157 w 257"/>
                <a:gd name="T19" fmla="*/ 59 h 275"/>
                <a:gd name="T20" fmla="*/ 180 w 257"/>
                <a:gd name="T21" fmla="*/ 83 h 275"/>
                <a:gd name="T22" fmla="*/ 156 w 257"/>
                <a:gd name="T23" fmla="*/ 107 h 275"/>
                <a:gd name="T24" fmla="*/ 67 w 257"/>
                <a:gd name="T25" fmla="*/ 107 h 275"/>
                <a:gd name="T26" fmla="*/ 67 w 257"/>
                <a:gd name="T27" fmla="*/ 59 h 275"/>
                <a:gd name="T28" fmla="*/ 158 w 257"/>
                <a:gd name="T29" fmla="*/ 218 h 275"/>
                <a:gd name="T30" fmla="*/ 67 w 257"/>
                <a:gd name="T31" fmla="*/ 218 h 275"/>
                <a:gd name="T32" fmla="*/ 67 w 257"/>
                <a:gd name="T33" fmla="*/ 162 h 275"/>
                <a:gd name="T34" fmla="*/ 158 w 257"/>
                <a:gd name="T35" fmla="*/ 162 h 275"/>
                <a:gd name="T36" fmla="*/ 187 w 257"/>
                <a:gd name="T37" fmla="*/ 189 h 275"/>
                <a:gd name="T38" fmla="*/ 158 w 257"/>
                <a:gd name="T39" fmla="*/ 21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275">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a:extLst>
                <a:ext uri="{FF2B5EF4-FFF2-40B4-BE49-F238E27FC236}">
                  <a16:creationId xmlns:a16="http://schemas.microsoft.com/office/drawing/2014/main" xmlns="" id="{4138A0A8-B1A7-5C4F-99DC-BA08876AA660}"/>
                </a:ext>
              </a:extLst>
            </p:cNvPr>
            <p:cNvSpPr>
              <a:spLocks/>
            </p:cNvSpPr>
            <p:nvPr/>
          </p:nvSpPr>
          <p:spPr bwMode="auto">
            <a:xfrm>
              <a:off x="7529550" y="1749425"/>
              <a:ext cx="1630363" cy="1828800"/>
            </a:xfrm>
            <a:custGeom>
              <a:avLst/>
              <a:gdLst>
                <a:gd name="T0" fmla="*/ 182 w 251"/>
                <a:gd name="T1" fmla="*/ 154 h 281"/>
                <a:gd name="T2" fmla="*/ 125 w 251"/>
                <a:gd name="T3" fmla="*/ 219 h 281"/>
                <a:gd name="T4" fmla="*/ 68 w 251"/>
                <a:gd name="T5" fmla="*/ 154 h 281"/>
                <a:gd name="T6" fmla="*/ 68 w 251"/>
                <a:gd name="T7" fmla="*/ 0 h 281"/>
                <a:gd name="T8" fmla="*/ 0 w 251"/>
                <a:gd name="T9" fmla="*/ 0 h 281"/>
                <a:gd name="T10" fmla="*/ 0 w 251"/>
                <a:gd name="T11" fmla="*/ 149 h 281"/>
                <a:gd name="T12" fmla="*/ 125 w 251"/>
                <a:gd name="T13" fmla="*/ 281 h 281"/>
                <a:gd name="T14" fmla="*/ 251 w 251"/>
                <a:gd name="T15" fmla="*/ 149 h 281"/>
                <a:gd name="T16" fmla="*/ 251 w 251"/>
                <a:gd name="T17" fmla="*/ 0 h 281"/>
                <a:gd name="T18" fmla="*/ 182 w 251"/>
                <a:gd name="T19" fmla="*/ 0 h 281"/>
                <a:gd name="T20" fmla="*/ 182 w 251"/>
                <a:gd name="T21" fmla="*/ 15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 h="28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a:extLst>
                <a:ext uri="{FF2B5EF4-FFF2-40B4-BE49-F238E27FC236}">
                  <a16:creationId xmlns:a16="http://schemas.microsoft.com/office/drawing/2014/main" xmlns="" id="{DA4AE78D-497A-2843-9BAD-A6DFED2990FF}"/>
                </a:ext>
              </a:extLst>
            </p:cNvPr>
            <p:cNvSpPr>
              <a:spLocks/>
            </p:cNvSpPr>
            <p:nvPr/>
          </p:nvSpPr>
          <p:spPr bwMode="auto">
            <a:xfrm>
              <a:off x="9309138" y="1716088"/>
              <a:ext cx="1579563" cy="1862137"/>
            </a:xfrm>
            <a:custGeom>
              <a:avLst/>
              <a:gdLst>
                <a:gd name="T0" fmla="*/ 156 w 243"/>
                <a:gd name="T1" fmla="*/ 115 h 286"/>
                <a:gd name="T2" fmla="*/ 78 w 243"/>
                <a:gd name="T3" fmla="*/ 80 h 286"/>
                <a:gd name="T4" fmla="*/ 121 w 243"/>
                <a:gd name="T5" fmla="*/ 59 h 286"/>
                <a:gd name="T6" fmla="*/ 216 w 243"/>
                <a:gd name="T7" fmla="*/ 81 h 286"/>
                <a:gd name="T8" fmla="*/ 237 w 243"/>
                <a:gd name="T9" fmla="*/ 25 h 286"/>
                <a:gd name="T10" fmla="*/ 122 w 243"/>
                <a:gd name="T11" fmla="*/ 0 h 286"/>
                <a:gd name="T12" fmla="*/ 11 w 243"/>
                <a:gd name="T13" fmla="*/ 82 h 286"/>
                <a:gd name="T14" fmla="*/ 109 w 243"/>
                <a:gd name="T15" fmla="*/ 168 h 286"/>
                <a:gd name="T16" fmla="*/ 174 w 243"/>
                <a:gd name="T17" fmla="*/ 202 h 286"/>
                <a:gd name="T18" fmla="*/ 130 w 243"/>
                <a:gd name="T19" fmla="*/ 226 h 286"/>
                <a:gd name="T20" fmla="*/ 20 w 243"/>
                <a:gd name="T21" fmla="*/ 199 h 286"/>
                <a:gd name="T22" fmla="*/ 0 w 243"/>
                <a:gd name="T23" fmla="*/ 257 h 286"/>
                <a:gd name="T24" fmla="*/ 132 w 243"/>
                <a:gd name="T25" fmla="*/ 286 h 286"/>
                <a:gd name="T26" fmla="*/ 243 w 243"/>
                <a:gd name="T27" fmla="*/ 200 h 286"/>
                <a:gd name="T28" fmla="*/ 156 w 243"/>
                <a:gd name="T29" fmla="*/ 11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86">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9" name="Grafik 17">
            <a:extLst>
              <a:ext uri="{FF2B5EF4-FFF2-40B4-BE49-F238E27FC236}">
                <a16:creationId xmlns:a16="http://schemas.microsoft.com/office/drawing/2014/main" xmlns="" id="{25A9C8E2-0BC3-1840-ABC1-BA9ECFC7942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p:blipFill>
        <p:spPr>
          <a:xfrm>
            <a:off x="9270611" y="6452468"/>
            <a:ext cx="1117990" cy="223198"/>
          </a:xfrm>
          <a:prstGeom prst="rect">
            <a:avLst/>
          </a:prstGeom>
        </p:spPr>
      </p:pic>
      <p:grpSp>
        <p:nvGrpSpPr>
          <p:cNvPr id="28" name="Group 15"/>
          <p:cNvGrpSpPr>
            <a:grpSpLocks/>
          </p:cNvGrpSpPr>
          <p:nvPr userDrawn="1"/>
        </p:nvGrpSpPr>
        <p:grpSpPr bwMode="white">
          <a:xfrm>
            <a:off x="-10704" y="1377664"/>
            <a:ext cx="3380435" cy="61997"/>
            <a:chOff x="3" y="1195"/>
            <a:chExt cx="1754" cy="68"/>
          </a:xfrm>
        </p:grpSpPr>
        <p:sp>
          <p:nvSpPr>
            <p:cNvPr id="29" name="Rectangle 16"/>
            <p:cNvSpPr>
              <a:spLocks noChangeArrowheads="1"/>
            </p:cNvSpPr>
            <p:nvPr/>
          </p:nvSpPr>
          <p:spPr bwMode="white">
            <a:xfrm>
              <a:off x="3" y="1195"/>
              <a:ext cx="1750" cy="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solidFill>
                  <a:srgbClr val="000000"/>
                </a:solidFill>
              </a:endParaRPr>
            </a:p>
          </p:txBody>
        </p:sp>
        <p:sp>
          <p:nvSpPr>
            <p:cNvPr id="30" name="Rectangle 17"/>
            <p:cNvSpPr>
              <a:spLocks noChangeArrowheads="1"/>
            </p:cNvSpPr>
            <p:nvPr/>
          </p:nvSpPr>
          <p:spPr bwMode="white">
            <a:xfrm>
              <a:off x="285" y="1195"/>
              <a:ext cx="1472" cy="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solidFill>
                  <a:srgbClr val="000000"/>
                </a:solidFill>
              </a:endParaRPr>
            </a:p>
          </p:txBody>
        </p:sp>
      </p:grpSp>
      <p:sp>
        <p:nvSpPr>
          <p:cNvPr id="31" name="Rectangle 30"/>
          <p:cNvSpPr/>
          <p:nvPr userDrawn="1"/>
        </p:nvSpPr>
        <p:spPr>
          <a:xfrm>
            <a:off x="2988748" y="0"/>
            <a:ext cx="380985" cy="1452361"/>
          </a:xfrm>
          <a:prstGeom prst="rect">
            <a:avLst/>
          </a:prstGeom>
          <a:gradFill>
            <a:gsLst>
              <a:gs pos="58000">
                <a:srgbClr val="001F58"/>
              </a:gs>
              <a:gs pos="0">
                <a:srgbClr val="001F58">
                  <a:alpha val="0"/>
                </a:srgbClr>
              </a:gs>
              <a:gs pos="100000">
                <a:srgbClr val="001F5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Titel 1"/>
          <p:cNvSpPr>
            <a:spLocks noGrp="1"/>
          </p:cNvSpPr>
          <p:nvPr>
            <p:ph type="title" hasCustomPrompt="1"/>
          </p:nvPr>
        </p:nvSpPr>
        <p:spPr>
          <a:xfrm>
            <a:off x="1744602" y="206466"/>
            <a:ext cx="9966197" cy="900000"/>
          </a:xfrm>
        </p:spPr>
        <p:txBody>
          <a:bodyPr/>
          <a:lstStyle>
            <a:lvl1pPr>
              <a:defRPr sz="2800">
                <a:solidFill>
                  <a:schemeClr val="bg1"/>
                </a:solidFill>
              </a:defRPr>
            </a:lvl1pPr>
          </a:lstStyle>
          <a:p>
            <a:r>
              <a:rPr lang="en-US" dirty="0"/>
              <a:t>Click to edit header</a:t>
            </a:r>
            <a:endParaRPr lang="de-DE" dirty="0"/>
          </a:p>
        </p:txBody>
      </p:sp>
      <p:grpSp>
        <p:nvGrpSpPr>
          <p:cNvPr id="35" name="Groupe 34"/>
          <p:cNvGrpSpPr/>
          <p:nvPr userDrawn="1"/>
        </p:nvGrpSpPr>
        <p:grpSpPr>
          <a:xfrm>
            <a:off x="89447" y="92525"/>
            <a:ext cx="1158907" cy="1174758"/>
            <a:chOff x="8387248" y="3922276"/>
            <a:chExt cx="1908000" cy="1908000"/>
          </a:xfrm>
        </p:grpSpPr>
        <p:pic>
          <p:nvPicPr>
            <p:cNvPr id="36" name="Image 3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87248" y="3922276"/>
              <a:ext cx="1908000" cy="1908000"/>
            </a:xfrm>
            <a:prstGeom prst="rect">
              <a:avLst/>
            </a:prstGeom>
          </p:spPr>
        </p:pic>
        <p:pic>
          <p:nvPicPr>
            <p:cNvPr id="37" name="Image 36"/>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265684">
              <a:off x="9112296" y="4756175"/>
              <a:ext cx="183753" cy="127505"/>
            </a:xfrm>
            <a:prstGeom prst="rect">
              <a:avLst/>
            </a:prstGeom>
          </p:spPr>
        </p:pic>
        <p:pic>
          <p:nvPicPr>
            <p:cNvPr id="38" name="Image 37"/>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flipV="1">
              <a:off x="9450242" y="4758801"/>
              <a:ext cx="184151" cy="117475"/>
            </a:xfrm>
            <a:prstGeom prst="rect">
              <a:avLst/>
            </a:prstGeom>
          </p:spPr>
        </p:pic>
        <p:pic>
          <p:nvPicPr>
            <p:cNvPr id="39" name="Image 38"/>
            <p:cNvPicPr>
              <a:picLocks noChangeAspect="1"/>
            </p:cNvPicPr>
            <p:nvPr/>
          </p:nvPicPr>
          <p:blipFill rotWithShape="1">
            <a:blip r:embed="rId10" cstate="screen">
              <a:clrChange>
                <a:clrFrom>
                  <a:srgbClr val="E6C496"/>
                </a:clrFrom>
                <a:clrTo>
                  <a:srgbClr val="E6C496">
                    <a:alpha val="0"/>
                  </a:srgbClr>
                </a:clrTo>
              </a:clrChange>
              <a:extLst>
                <a:ext uri="{28A0092B-C50C-407E-A947-70E740481C1C}">
                  <a14:useLocalDpi xmlns:a14="http://schemas.microsoft.com/office/drawing/2010/main"/>
                </a:ext>
              </a:extLst>
            </a:blip>
            <a:srcRect/>
            <a:stretch/>
          </p:blipFill>
          <p:spPr>
            <a:xfrm flipV="1">
              <a:off x="9122448" y="4758801"/>
              <a:ext cx="184151" cy="117475"/>
            </a:xfrm>
            <a:prstGeom prst="rect">
              <a:avLst/>
            </a:prstGeom>
          </p:spPr>
        </p:pic>
      </p:grpSp>
    </p:spTree>
    <p:extLst>
      <p:ext uri="{BB962C8B-B14F-4D97-AF65-F5344CB8AC3E}">
        <p14:creationId xmlns:p14="http://schemas.microsoft.com/office/powerpoint/2010/main" val="252363955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Header and content_blue">
    <p:bg>
      <p:bgPr>
        <a:solidFill>
          <a:srgbClr val="001F58"/>
        </a:solidFill>
        <a:effectLst/>
      </p:bgPr>
    </p:b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1744602" y="1565944"/>
            <a:ext cx="9966197"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pic>
        <p:nvPicPr>
          <p:cNvPr id="6" name="Imag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7" y="0"/>
            <a:ext cx="3194577" cy="1387311"/>
          </a:xfrm>
          <a:prstGeom prst="rect">
            <a:avLst/>
          </a:prstGeom>
        </p:spPr>
      </p:pic>
      <p:sp>
        <p:nvSpPr>
          <p:cNvPr id="22" name="Slide Number Placeholder 5">
            <a:extLst>
              <a:ext uri="{FF2B5EF4-FFF2-40B4-BE49-F238E27FC236}">
                <a16:creationId xmlns:a16="http://schemas.microsoft.com/office/drawing/2014/main" xmlns="" id="{981574D9-B014-E54F-8C3D-90A1814E6C77}"/>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bg1">
                    <a:lumMod val="75000"/>
                  </a:schemeClr>
                </a:solidFill>
              </a:defRPr>
            </a:lvl1pPr>
          </a:lstStyle>
          <a:p>
            <a:fld id="{877C2003-2E6E-4ABC-B270-3E95A87ADF8A}" type="slidenum">
              <a:rPr lang="en-GB" smtClean="0"/>
              <a:pPr/>
              <a:t>‹N°›</a:t>
            </a:fld>
            <a:endParaRPr lang="en-GB"/>
          </a:p>
        </p:txBody>
      </p:sp>
      <p:sp>
        <p:nvSpPr>
          <p:cNvPr id="23" name="Footer Placeholder 7">
            <a:extLst>
              <a:ext uri="{FF2B5EF4-FFF2-40B4-BE49-F238E27FC236}">
                <a16:creationId xmlns:a16="http://schemas.microsoft.com/office/drawing/2014/main" xmlns="" id="{9DD08B7F-F2FF-214E-B028-0B1D4E2246FF}"/>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bg1">
                    <a:lumMod val="75000"/>
                  </a:schemeClr>
                </a:solidFill>
                <a:latin typeface="+mn-lt"/>
                <a:ea typeface="+mn-ea"/>
                <a:cs typeface="+mn-cs"/>
              </a:defRPr>
            </a:lvl1pPr>
          </a:lstStyle>
          <a:p>
            <a:r>
              <a:rPr lang="de-DE"/>
              <a:t>© Copyright Airbus (Specify your Legal Entity YEAR) / Presentation title runs here (go to Header and Footer to edit this text)</a:t>
            </a:r>
            <a:endParaRPr lang="de-DE" dirty="0"/>
          </a:p>
        </p:txBody>
      </p:sp>
      <p:sp>
        <p:nvSpPr>
          <p:cNvPr id="24" name="Date Placeholder 6">
            <a:extLst>
              <a:ext uri="{FF2B5EF4-FFF2-40B4-BE49-F238E27FC236}">
                <a16:creationId xmlns:a16="http://schemas.microsoft.com/office/drawing/2014/main" xmlns="" id="{47533C64-D06F-164D-971B-651E2BC8708A}"/>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bg1">
                    <a:lumMod val="75000"/>
                  </a:schemeClr>
                </a:solidFill>
                <a:latin typeface="+mn-lt"/>
                <a:ea typeface="+mn-ea"/>
                <a:cs typeface="+mn-cs"/>
              </a:defRPr>
            </a:lvl1pPr>
          </a:lstStyle>
          <a:p>
            <a:r>
              <a:rPr lang="de-DE" dirty="0"/>
              <a:t>DD MONTH YEAR</a:t>
            </a:r>
          </a:p>
        </p:txBody>
      </p:sp>
      <p:grpSp>
        <p:nvGrpSpPr>
          <p:cNvPr id="10" name="Group 14">
            <a:extLst>
              <a:ext uri="{FF2B5EF4-FFF2-40B4-BE49-F238E27FC236}">
                <a16:creationId xmlns:a16="http://schemas.microsoft.com/office/drawing/2014/main" xmlns="" id="{2054F851-DFFA-9643-A567-9BDCBAAC9E6B}"/>
              </a:ext>
            </a:extLst>
          </p:cNvPr>
          <p:cNvGrpSpPr>
            <a:grpSpLocks noChangeAspect="1"/>
          </p:cNvGrpSpPr>
          <p:nvPr userDrawn="1"/>
        </p:nvGrpSpPr>
        <p:grpSpPr>
          <a:xfrm>
            <a:off x="10849969" y="6462519"/>
            <a:ext cx="1088956" cy="201600"/>
            <a:chOff x="830300" y="1716088"/>
            <a:chExt cx="10058401" cy="1862137"/>
          </a:xfrm>
          <a:solidFill>
            <a:schemeClr val="bg1"/>
          </a:solidFill>
        </p:grpSpPr>
        <p:sp>
          <p:nvSpPr>
            <p:cNvPr id="11" name="Freeform 5">
              <a:extLst>
                <a:ext uri="{FF2B5EF4-FFF2-40B4-BE49-F238E27FC236}">
                  <a16:creationId xmlns:a16="http://schemas.microsoft.com/office/drawing/2014/main" xmlns="" id="{9013BCDF-7CD3-CD40-8CED-00222FE707CB}"/>
                </a:ext>
              </a:extLst>
            </p:cNvPr>
            <p:cNvSpPr>
              <a:spLocks/>
            </p:cNvSpPr>
            <p:nvPr/>
          </p:nvSpPr>
          <p:spPr bwMode="auto">
            <a:xfrm>
              <a:off x="3857663" y="1749425"/>
              <a:ext cx="1604963" cy="1789112"/>
            </a:xfrm>
            <a:custGeom>
              <a:avLst/>
              <a:gdLst>
                <a:gd name="T0" fmla="*/ 247 w 247"/>
                <a:gd name="T1" fmla="*/ 93 h 275"/>
                <a:gd name="T2" fmla="*/ 142 w 247"/>
                <a:gd name="T3" fmla="*/ 0 h 275"/>
                <a:gd name="T4" fmla="*/ 0 w 247"/>
                <a:gd name="T5" fmla="*/ 0 h 275"/>
                <a:gd name="T6" fmla="*/ 0 w 247"/>
                <a:gd name="T7" fmla="*/ 275 h 275"/>
                <a:gd name="T8" fmla="*/ 67 w 247"/>
                <a:gd name="T9" fmla="*/ 275 h 275"/>
                <a:gd name="T10" fmla="*/ 67 w 247"/>
                <a:gd name="T11" fmla="*/ 60 h 275"/>
                <a:gd name="T12" fmla="*/ 143 w 247"/>
                <a:gd name="T13" fmla="*/ 60 h 275"/>
                <a:gd name="T14" fmla="*/ 181 w 247"/>
                <a:gd name="T15" fmla="*/ 94 h 275"/>
                <a:gd name="T16" fmla="*/ 142 w 247"/>
                <a:gd name="T17" fmla="*/ 128 h 275"/>
                <a:gd name="T18" fmla="*/ 77 w 247"/>
                <a:gd name="T19" fmla="*/ 128 h 275"/>
                <a:gd name="T20" fmla="*/ 169 w 247"/>
                <a:gd name="T21" fmla="*/ 275 h 275"/>
                <a:gd name="T22" fmla="*/ 246 w 247"/>
                <a:gd name="T23" fmla="*/ 275 h 275"/>
                <a:gd name="T24" fmla="*/ 183 w 247"/>
                <a:gd name="T25" fmla="*/ 177 h 275"/>
                <a:gd name="T26" fmla="*/ 247 w 247"/>
                <a:gd name="T27" fmla="*/ 9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275">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Rectangle 6">
              <a:extLst>
                <a:ext uri="{FF2B5EF4-FFF2-40B4-BE49-F238E27FC236}">
                  <a16:creationId xmlns:a16="http://schemas.microsoft.com/office/drawing/2014/main" xmlns="" id="{88A60BCF-A0AC-D644-A770-E2DE3AD2C96A}"/>
                </a:ext>
              </a:extLst>
            </p:cNvPr>
            <p:cNvSpPr>
              <a:spLocks noChangeArrowheads="1"/>
            </p:cNvSpPr>
            <p:nvPr/>
          </p:nvSpPr>
          <p:spPr bwMode="auto">
            <a:xfrm>
              <a:off x="3130588" y="1749425"/>
              <a:ext cx="434975" cy="17891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a:extLst>
                <a:ext uri="{FF2B5EF4-FFF2-40B4-BE49-F238E27FC236}">
                  <a16:creationId xmlns:a16="http://schemas.microsoft.com/office/drawing/2014/main" xmlns="" id="{D5CACE36-D9E4-4446-9CAC-22DC0E532D0F}"/>
                </a:ext>
              </a:extLst>
            </p:cNvPr>
            <p:cNvSpPr>
              <a:spLocks/>
            </p:cNvSpPr>
            <p:nvPr/>
          </p:nvSpPr>
          <p:spPr bwMode="auto">
            <a:xfrm>
              <a:off x="830300" y="1749425"/>
              <a:ext cx="2203450" cy="1789112"/>
            </a:xfrm>
            <a:custGeom>
              <a:avLst/>
              <a:gdLst>
                <a:gd name="T0" fmla="*/ 573 w 1388"/>
                <a:gd name="T1" fmla="*/ 0 h 1127"/>
                <a:gd name="T2" fmla="*/ 0 w 1388"/>
                <a:gd name="T3" fmla="*/ 1127 h 1127"/>
                <a:gd name="T4" fmla="*/ 307 w 1388"/>
                <a:gd name="T5" fmla="*/ 1127 h 1127"/>
                <a:gd name="T6" fmla="*/ 401 w 1388"/>
                <a:gd name="T7" fmla="*/ 939 h 1127"/>
                <a:gd name="T8" fmla="*/ 864 w 1388"/>
                <a:gd name="T9" fmla="*/ 939 h 1127"/>
                <a:gd name="T10" fmla="*/ 749 w 1388"/>
                <a:gd name="T11" fmla="*/ 705 h 1127"/>
                <a:gd name="T12" fmla="*/ 516 w 1388"/>
                <a:gd name="T13" fmla="*/ 705 h 1127"/>
                <a:gd name="T14" fmla="*/ 688 w 1388"/>
                <a:gd name="T15" fmla="*/ 356 h 1127"/>
                <a:gd name="T16" fmla="*/ 692 w 1388"/>
                <a:gd name="T17" fmla="*/ 356 h 1127"/>
                <a:gd name="T18" fmla="*/ 1072 w 1388"/>
                <a:gd name="T19" fmla="*/ 1127 h 1127"/>
                <a:gd name="T20" fmla="*/ 1388 w 1388"/>
                <a:gd name="T21" fmla="*/ 1127 h 1127"/>
                <a:gd name="T22" fmla="*/ 815 w 1388"/>
                <a:gd name="T23" fmla="*/ 0 h 1127"/>
                <a:gd name="T24" fmla="*/ 573 w 1388"/>
                <a:gd name="T25" fmla="*/ 0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8" h="1127">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a:extLst>
                <a:ext uri="{FF2B5EF4-FFF2-40B4-BE49-F238E27FC236}">
                  <a16:creationId xmlns:a16="http://schemas.microsoft.com/office/drawing/2014/main" xmlns="" id="{2B55A138-1AF6-684D-BFAA-48C69E7D2740}"/>
                </a:ext>
              </a:extLst>
            </p:cNvPr>
            <p:cNvSpPr>
              <a:spLocks noEditPoints="1"/>
            </p:cNvSpPr>
            <p:nvPr/>
          </p:nvSpPr>
          <p:spPr bwMode="auto">
            <a:xfrm>
              <a:off x="5670588" y="1749425"/>
              <a:ext cx="1670050" cy="1789112"/>
            </a:xfrm>
            <a:custGeom>
              <a:avLst/>
              <a:gdLst>
                <a:gd name="T0" fmla="*/ 213 w 257"/>
                <a:gd name="T1" fmla="*/ 133 h 275"/>
                <a:gd name="T2" fmla="*/ 245 w 257"/>
                <a:gd name="T3" fmla="*/ 75 h 275"/>
                <a:gd name="T4" fmla="*/ 157 w 257"/>
                <a:gd name="T5" fmla="*/ 0 h 275"/>
                <a:gd name="T6" fmla="*/ 0 w 257"/>
                <a:gd name="T7" fmla="*/ 0 h 275"/>
                <a:gd name="T8" fmla="*/ 0 w 257"/>
                <a:gd name="T9" fmla="*/ 275 h 275"/>
                <a:gd name="T10" fmla="*/ 163 w 257"/>
                <a:gd name="T11" fmla="*/ 275 h 275"/>
                <a:gd name="T12" fmla="*/ 257 w 257"/>
                <a:gd name="T13" fmla="*/ 198 h 275"/>
                <a:gd name="T14" fmla="*/ 213 w 257"/>
                <a:gd name="T15" fmla="*/ 133 h 275"/>
                <a:gd name="T16" fmla="*/ 67 w 257"/>
                <a:gd name="T17" fmla="*/ 59 h 275"/>
                <a:gd name="T18" fmla="*/ 157 w 257"/>
                <a:gd name="T19" fmla="*/ 59 h 275"/>
                <a:gd name="T20" fmla="*/ 180 w 257"/>
                <a:gd name="T21" fmla="*/ 83 h 275"/>
                <a:gd name="T22" fmla="*/ 156 w 257"/>
                <a:gd name="T23" fmla="*/ 107 h 275"/>
                <a:gd name="T24" fmla="*/ 67 w 257"/>
                <a:gd name="T25" fmla="*/ 107 h 275"/>
                <a:gd name="T26" fmla="*/ 67 w 257"/>
                <a:gd name="T27" fmla="*/ 59 h 275"/>
                <a:gd name="T28" fmla="*/ 158 w 257"/>
                <a:gd name="T29" fmla="*/ 218 h 275"/>
                <a:gd name="T30" fmla="*/ 67 w 257"/>
                <a:gd name="T31" fmla="*/ 218 h 275"/>
                <a:gd name="T32" fmla="*/ 67 w 257"/>
                <a:gd name="T33" fmla="*/ 162 h 275"/>
                <a:gd name="T34" fmla="*/ 158 w 257"/>
                <a:gd name="T35" fmla="*/ 162 h 275"/>
                <a:gd name="T36" fmla="*/ 187 w 257"/>
                <a:gd name="T37" fmla="*/ 189 h 275"/>
                <a:gd name="T38" fmla="*/ 158 w 257"/>
                <a:gd name="T39" fmla="*/ 21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275">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a:extLst>
                <a:ext uri="{FF2B5EF4-FFF2-40B4-BE49-F238E27FC236}">
                  <a16:creationId xmlns:a16="http://schemas.microsoft.com/office/drawing/2014/main" xmlns="" id="{4138A0A8-B1A7-5C4F-99DC-BA08876AA660}"/>
                </a:ext>
              </a:extLst>
            </p:cNvPr>
            <p:cNvSpPr>
              <a:spLocks/>
            </p:cNvSpPr>
            <p:nvPr/>
          </p:nvSpPr>
          <p:spPr bwMode="auto">
            <a:xfrm>
              <a:off x="7529550" y="1749425"/>
              <a:ext cx="1630363" cy="1828800"/>
            </a:xfrm>
            <a:custGeom>
              <a:avLst/>
              <a:gdLst>
                <a:gd name="T0" fmla="*/ 182 w 251"/>
                <a:gd name="T1" fmla="*/ 154 h 281"/>
                <a:gd name="T2" fmla="*/ 125 w 251"/>
                <a:gd name="T3" fmla="*/ 219 h 281"/>
                <a:gd name="T4" fmla="*/ 68 w 251"/>
                <a:gd name="T5" fmla="*/ 154 h 281"/>
                <a:gd name="T6" fmla="*/ 68 w 251"/>
                <a:gd name="T7" fmla="*/ 0 h 281"/>
                <a:gd name="T8" fmla="*/ 0 w 251"/>
                <a:gd name="T9" fmla="*/ 0 h 281"/>
                <a:gd name="T10" fmla="*/ 0 w 251"/>
                <a:gd name="T11" fmla="*/ 149 h 281"/>
                <a:gd name="T12" fmla="*/ 125 w 251"/>
                <a:gd name="T13" fmla="*/ 281 h 281"/>
                <a:gd name="T14" fmla="*/ 251 w 251"/>
                <a:gd name="T15" fmla="*/ 149 h 281"/>
                <a:gd name="T16" fmla="*/ 251 w 251"/>
                <a:gd name="T17" fmla="*/ 0 h 281"/>
                <a:gd name="T18" fmla="*/ 182 w 251"/>
                <a:gd name="T19" fmla="*/ 0 h 281"/>
                <a:gd name="T20" fmla="*/ 182 w 251"/>
                <a:gd name="T21" fmla="*/ 15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 h="28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a:extLst>
                <a:ext uri="{FF2B5EF4-FFF2-40B4-BE49-F238E27FC236}">
                  <a16:creationId xmlns:a16="http://schemas.microsoft.com/office/drawing/2014/main" xmlns="" id="{DA4AE78D-497A-2843-9BAD-A6DFED2990FF}"/>
                </a:ext>
              </a:extLst>
            </p:cNvPr>
            <p:cNvSpPr>
              <a:spLocks/>
            </p:cNvSpPr>
            <p:nvPr/>
          </p:nvSpPr>
          <p:spPr bwMode="auto">
            <a:xfrm>
              <a:off x="9309138" y="1716088"/>
              <a:ext cx="1579563" cy="1862137"/>
            </a:xfrm>
            <a:custGeom>
              <a:avLst/>
              <a:gdLst>
                <a:gd name="T0" fmla="*/ 156 w 243"/>
                <a:gd name="T1" fmla="*/ 115 h 286"/>
                <a:gd name="T2" fmla="*/ 78 w 243"/>
                <a:gd name="T3" fmla="*/ 80 h 286"/>
                <a:gd name="T4" fmla="*/ 121 w 243"/>
                <a:gd name="T5" fmla="*/ 59 h 286"/>
                <a:gd name="T6" fmla="*/ 216 w 243"/>
                <a:gd name="T7" fmla="*/ 81 h 286"/>
                <a:gd name="T8" fmla="*/ 237 w 243"/>
                <a:gd name="T9" fmla="*/ 25 h 286"/>
                <a:gd name="T10" fmla="*/ 122 w 243"/>
                <a:gd name="T11" fmla="*/ 0 h 286"/>
                <a:gd name="T12" fmla="*/ 11 w 243"/>
                <a:gd name="T13" fmla="*/ 82 h 286"/>
                <a:gd name="T14" fmla="*/ 109 w 243"/>
                <a:gd name="T15" fmla="*/ 168 h 286"/>
                <a:gd name="T16" fmla="*/ 174 w 243"/>
                <a:gd name="T17" fmla="*/ 202 h 286"/>
                <a:gd name="T18" fmla="*/ 130 w 243"/>
                <a:gd name="T19" fmla="*/ 226 h 286"/>
                <a:gd name="T20" fmla="*/ 20 w 243"/>
                <a:gd name="T21" fmla="*/ 199 h 286"/>
                <a:gd name="T22" fmla="*/ 0 w 243"/>
                <a:gd name="T23" fmla="*/ 257 h 286"/>
                <a:gd name="T24" fmla="*/ 132 w 243"/>
                <a:gd name="T25" fmla="*/ 286 h 286"/>
                <a:gd name="T26" fmla="*/ 243 w 243"/>
                <a:gd name="T27" fmla="*/ 200 h 286"/>
                <a:gd name="T28" fmla="*/ 156 w 243"/>
                <a:gd name="T29" fmla="*/ 11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86">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9" name="Grafik 17">
            <a:extLst>
              <a:ext uri="{FF2B5EF4-FFF2-40B4-BE49-F238E27FC236}">
                <a16:creationId xmlns:a16="http://schemas.microsoft.com/office/drawing/2014/main" xmlns="" id="{25A9C8E2-0BC3-1840-ABC1-BA9ECFC7942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a:off x="9270611" y="6452468"/>
            <a:ext cx="1117990" cy="223198"/>
          </a:xfrm>
          <a:prstGeom prst="rect">
            <a:avLst/>
          </a:prstGeom>
        </p:spPr>
      </p:pic>
      <p:grpSp>
        <p:nvGrpSpPr>
          <p:cNvPr id="21" name="Group 15"/>
          <p:cNvGrpSpPr>
            <a:grpSpLocks/>
          </p:cNvGrpSpPr>
          <p:nvPr userDrawn="1"/>
        </p:nvGrpSpPr>
        <p:grpSpPr bwMode="white">
          <a:xfrm>
            <a:off x="-10704" y="1377664"/>
            <a:ext cx="3380435" cy="61997"/>
            <a:chOff x="3" y="1195"/>
            <a:chExt cx="1754" cy="68"/>
          </a:xfrm>
        </p:grpSpPr>
        <p:sp>
          <p:nvSpPr>
            <p:cNvPr id="25" name="Rectangle 16"/>
            <p:cNvSpPr>
              <a:spLocks noChangeArrowheads="1"/>
            </p:cNvSpPr>
            <p:nvPr/>
          </p:nvSpPr>
          <p:spPr bwMode="white">
            <a:xfrm>
              <a:off x="3" y="1195"/>
              <a:ext cx="1750" cy="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solidFill>
                  <a:srgbClr val="000000"/>
                </a:solidFill>
              </a:endParaRPr>
            </a:p>
          </p:txBody>
        </p:sp>
        <p:sp>
          <p:nvSpPr>
            <p:cNvPr id="26" name="Rectangle 17"/>
            <p:cNvSpPr>
              <a:spLocks noChangeArrowheads="1"/>
            </p:cNvSpPr>
            <p:nvPr/>
          </p:nvSpPr>
          <p:spPr bwMode="white">
            <a:xfrm>
              <a:off x="285" y="1195"/>
              <a:ext cx="1472" cy="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solidFill>
                  <a:srgbClr val="000000"/>
                </a:solidFill>
              </a:endParaRPr>
            </a:p>
          </p:txBody>
        </p:sp>
      </p:grpSp>
      <p:sp>
        <p:nvSpPr>
          <p:cNvPr id="27" name="Rectangle 26"/>
          <p:cNvSpPr/>
          <p:nvPr userDrawn="1"/>
        </p:nvSpPr>
        <p:spPr>
          <a:xfrm>
            <a:off x="2988748" y="0"/>
            <a:ext cx="380985" cy="1452361"/>
          </a:xfrm>
          <a:prstGeom prst="rect">
            <a:avLst/>
          </a:prstGeom>
          <a:gradFill>
            <a:gsLst>
              <a:gs pos="58000">
                <a:srgbClr val="001F58"/>
              </a:gs>
              <a:gs pos="0">
                <a:srgbClr val="001F58">
                  <a:alpha val="0"/>
                </a:srgbClr>
              </a:gs>
              <a:gs pos="100000">
                <a:srgbClr val="001F5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Titel 1"/>
          <p:cNvSpPr>
            <a:spLocks noGrp="1"/>
          </p:cNvSpPr>
          <p:nvPr>
            <p:ph type="title" hasCustomPrompt="1"/>
          </p:nvPr>
        </p:nvSpPr>
        <p:spPr>
          <a:xfrm>
            <a:off x="1744602" y="206466"/>
            <a:ext cx="9966197" cy="900000"/>
          </a:xfrm>
        </p:spPr>
        <p:txBody>
          <a:bodyPr/>
          <a:lstStyle>
            <a:lvl1pPr>
              <a:defRPr sz="2800">
                <a:solidFill>
                  <a:schemeClr val="bg1"/>
                </a:solidFill>
              </a:defRPr>
            </a:lvl1pPr>
          </a:lstStyle>
          <a:p>
            <a:r>
              <a:rPr lang="en-US" dirty="0"/>
              <a:t>Click to edit header</a:t>
            </a:r>
            <a:endParaRPr lang="de-DE" dirty="0"/>
          </a:p>
        </p:txBody>
      </p:sp>
    </p:spTree>
    <p:extLst>
      <p:ext uri="{BB962C8B-B14F-4D97-AF65-F5344CB8AC3E}">
        <p14:creationId xmlns:p14="http://schemas.microsoft.com/office/powerpoint/2010/main" val="302263923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Header and content_blue">
    <p:bg>
      <p:bgRef idx="1001">
        <a:schemeClr val="bg1"/>
      </p:bgRef>
    </p:b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1744602" y="1565944"/>
            <a:ext cx="9966197"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2" name="Slide Number Placeholder 5">
            <a:extLst>
              <a:ext uri="{FF2B5EF4-FFF2-40B4-BE49-F238E27FC236}">
                <a16:creationId xmlns:a16="http://schemas.microsoft.com/office/drawing/2014/main" xmlns="" id="{981574D9-B014-E54F-8C3D-90A1814E6C77}"/>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tx1">
                    <a:lumMod val="75000"/>
                  </a:schemeClr>
                </a:solidFill>
              </a:defRPr>
            </a:lvl1pPr>
          </a:lstStyle>
          <a:p>
            <a:fld id="{877C2003-2E6E-4ABC-B270-3E95A87ADF8A}" type="slidenum">
              <a:rPr lang="en-GB" smtClean="0"/>
              <a:pPr/>
              <a:t>‹N°›</a:t>
            </a:fld>
            <a:endParaRPr lang="en-GB"/>
          </a:p>
        </p:txBody>
      </p:sp>
      <p:sp>
        <p:nvSpPr>
          <p:cNvPr id="23" name="Footer Placeholder 7">
            <a:extLst>
              <a:ext uri="{FF2B5EF4-FFF2-40B4-BE49-F238E27FC236}">
                <a16:creationId xmlns:a16="http://schemas.microsoft.com/office/drawing/2014/main" xmlns="" id="{9DD08B7F-F2FF-214E-B028-0B1D4E2246FF}"/>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tx1">
                    <a:lumMod val="75000"/>
                  </a:schemeClr>
                </a:solidFill>
                <a:latin typeface="+mn-lt"/>
                <a:ea typeface="+mn-ea"/>
                <a:cs typeface="+mn-cs"/>
              </a:defRPr>
            </a:lvl1pPr>
          </a:lstStyle>
          <a:p>
            <a:r>
              <a:rPr lang="de-DE" smtClean="0"/>
              <a:t>© Copyright Airbus (Specify your Legal Entity YEAR) / Presentation title runs here (go to Header and Footer to edit this text)</a:t>
            </a:r>
            <a:endParaRPr lang="de-DE" dirty="0"/>
          </a:p>
        </p:txBody>
      </p:sp>
      <p:sp>
        <p:nvSpPr>
          <p:cNvPr id="24" name="Date Placeholder 6">
            <a:extLst>
              <a:ext uri="{FF2B5EF4-FFF2-40B4-BE49-F238E27FC236}">
                <a16:creationId xmlns:a16="http://schemas.microsoft.com/office/drawing/2014/main" xmlns="" id="{47533C64-D06F-164D-971B-651E2BC8708A}"/>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tx1">
                    <a:lumMod val="75000"/>
                  </a:schemeClr>
                </a:solidFill>
                <a:latin typeface="+mn-lt"/>
                <a:ea typeface="+mn-ea"/>
                <a:cs typeface="+mn-cs"/>
              </a:defRPr>
            </a:lvl1pPr>
          </a:lstStyle>
          <a:p>
            <a:r>
              <a:rPr lang="fr-FR" smtClean="0"/>
              <a:t>DD MONTH YEAR</a:t>
            </a:r>
            <a:endParaRPr lang="fr-FR"/>
          </a:p>
        </p:txBody>
      </p:sp>
      <p:pic>
        <p:nvPicPr>
          <p:cNvPr id="19" name="Grafik 17">
            <a:extLst>
              <a:ext uri="{FF2B5EF4-FFF2-40B4-BE49-F238E27FC236}">
                <a16:creationId xmlns:a16="http://schemas.microsoft.com/office/drawing/2014/main" xmlns="" id="{25A9C8E2-0BC3-1840-ABC1-BA9ECFC7942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9270611" y="6452468"/>
            <a:ext cx="1117990" cy="223198"/>
          </a:xfrm>
          <a:prstGeom prst="rect">
            <a:avLst/>
          </a:prstGeom>
        </p:spPr>
      </p:pic>
      <p:sp>
        <p:nvSpPr>
          <p:cNvPr id="20" name="Titel 1"/>
          <p:cNvSpPr>
            <a:spLocks noGrp="1"/>
          </p:cNvSpPr>
          <p:nvPr>
            <p:ph type="title" hasCustomPrompt="1"/>
          </p:nvPr>
        </p:nvSpPr>
        <p:spPr>
          <a:xfrm>
            <a:off x="1744602" y="206466"/>
            <a:ext cx="9966197" cy="900000"/>
          </a:xfrm>
        </p:spPr>
        <p:txBody>
          <a:bodyPr/>
          <a:lstStyle>
            <a:lvl1pPr>
              <a:defRPr sz="2800">
                <a:solidFill>
                  <a:schemeClr val="tx1"/>
                </a:solidFill>
              </a:defRPr>
            </a:lvl1pPr>
          </a:lstStyle>
          <a:p>
            <a:r>
              <a:rPr lang="en-US" dirty="0"/>
              <a:t>Click to edit header</a:t>
            </a:r>
            <a:endParaRPr lang="de-DE" dirty="0"/>
          </a:p>
        </p:txBody>
      </p:sp>
      <p:grpSp>
        <p:nvGrpSpPr>
          <p:cNvPr id="30" name="Group 14">
            <a:extLst>
              <a:ext uri="{FF2B5EF4-FFF2-40B4-BE49-F238E27FC236}">
                <a16:creationId xmlns:a16="http://schemas.microsoft.com/office/drawing/2014/main" xmlns="" id="{2054F851-DFFA-9643-A567-9BDCBAAC9E6B}"/>
              </a:ext>
            </a:extLst>
          </p:cNvPr>
          <p:cNvGrpSpPr>
            <a:grpSpLocks noChangeAspect="1"/>
          </p:cNvGrpSpPr>
          <p:nvPr userDrawn="1"/>
        </p:nvGrpSpPr>
        <p:grpSpPr>
          <a:xfrm>
            <a:off x="10849969" y="6462519"/>
            <a:ext cx="1088956" cy="201600"/>
            <a:chOff x="830300" y="1716088"/>
            <a:chExt cx="10058401" cy="1862137"/>
          </a:xfrm>
          <a:solidFill>
            <a:srgbClr val="FFFFFF"/>
          </a:solidFill>
        </p:grpSpPr>
        <p:sp>
          <p:nvSpPr>
            <p:cNvPr id="31" name="Freeform 5">
              <a:extLst>
                <a:ext uri="{FF2B5EF4-FFF2-40B4-BE49-F238E27FC236}">
                  <a16:creationId xmlns:a16="http://schemas.microsoft.com/office/drawing/2014/main" xmlns="" id="{9013BCDF-7CD3-CD40-8CED-00222FE707CB}"/>
                </a:ext>
              </a:extLst>
            </p:cNvPr>
            <p:cNvSpPr>
              <a:spLocks/>
            </p:cNvSpPr>
            <p:nvPr/>
          </p:nvSpPr>
          <p:spPr bwMode="auto">
            <a:xfrm>
              <a:off x="3857663" y="1749425"/>
              <a:ext cx="1604963" cy="1789112"/>
            </a:xfrm>
            <a:custGeom>
              <a:avLst/>
              <a:gdLst>
                <a:gd name="T0" fmla="*/ 247 w 247"/>
                <a:gd name="T1" fmla="*/ 93 h 275"/>
                <a:gd name="T2" fmla="*/ 142 w 247"/>
                <a:gd name="T3" fmla="*/ 0 h 275"/>
                <a:gd name="T4" fmla="*/ 0 w 247"/>
                <a:gd name="T5" fmla="*/ 0 h 275"/>
                <a:gd name="T6" fmla="*/ 0 w 247"/>
                <a:gd name="T7" fmla="*/ 275 h 275"/>
                <a:gd name="T8" fmla="*/ 67 w 247"/>
                <a:gd name="T9" fmla="*/ 275 h 275"/>
                <a:gd name="T10" fmla="*/ 67 w 247"/>
                <a:gd name="T11" fmla="*/ 60 h 275"/>
                <a:gd name="T12" fmla="*/ 143 w 247"/>
                <a:gd name="T13" fmla="*/ 60 h 275"/>
                <a:gd name="T14" fmla="*/ 181 w 247"/>
                <a:gd name="T15" fmla="*/ 94 h 275"/>
                <a:gd name="T16" fmla="*/ 142 w 247"/>
                <a:gd name="T17" fmla="*/ 128 h 275"/>
                <a:gd name="T18" fmla="*/ 77 w 247"/>
                <a:gd name="T19" fmla="*/ 128 h 275"/>
                <a:gd name="T20" fmla="*/ 169 w 247"/>
                <a:gd name="T21" fmla="*/ 275 h 275"/>
                <a:gd name="T22" fmla="*/ 246 w 247"/>
                <a:gd name="T23" fmla="*/ 275 h 275"/>
                <a:gd name="T24" fmla="*/ 183 w 247"/>
                <a:gd name="T25" fmla="*/ 177 h 275"/>
                <a:gd name="T26" fmla="*/ 247 w 247"/>
                <a:gd name="T27" fmla="*/ 9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275">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0000"/>
                </a:solidFill>
                <a:effectLst/>
                <a:uLnTx/>
                <a:uFillTx/>
              </a:endParaRPr>
            </a:p>
          </p:txBody>
        </p:sp>
        <p:sp>
          <p:nvSpPr>
            <p:cNvPr id="32" name="Rectangle 6">
              <a:extLst>
                <a:ext uri="{FF2B5EF4-FFF2-40B4-BE49-F238E27FC236}">
                  <a16:creationId xmlns:a16="http://schemas.microsoft.com/office/drawing/2014/main" xmlns="" id="{88A60BCF-A0AC-D644-A770-E2DE3AD2C96A}"/>
                </a:ext>
              </a:extLst>
            </p:cNvPr>
            <p:cNvSpPr>
              <a:spLocks noChangeArrowheads="1"/>
            </p:cNvSpPr>
            <p:nvPr/>
          </p:nvSpPr>
          <p:spPr bwMode="auto">
            <a:xfrm>
              <a:off x="3130588" y="1749425"/>
              <a:ext cx="434975" cy="17891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0000"/>
                </a:solidFill>
                <a:effectLst/>
                <a:uLnTx/>
                <a:uFillTx/>
              </a:endParaRPr>
            </a:p>
          </p:txBody>
        </p:sp>
        <p:sp>
          <p:nvSpPr>
            <p:cNvPr id="33" name="Freeform 7">
              <a:extLst>
                <a:ext uri="{FF2B5EF4-FFF2-40B4-BE49-F238E27FC236}">
                  <a16:creationId xmlns:a16="http://schemas.microsoft.com/office/drawing/2014/main" xmlns="" id="{D5CACE36-D9E4-4446-9CAC-22DC0E532D0F}"/>
                </a:ext>
              </a:extLst>
            </p:cNvPr>
            <p:cNvSpPr>
              <a:spLocks/>
            </p:cNvSpPr>
            <p:nvPr/>
          </p:nvSpPr>
          <p:spPr bwMode="auto">
            <a:xfrm>
              <a:off x="830300" y="1749425"/>
              <a:ext cx="2203450" cy="1789112"/>
            </a:xfrm>
            <a:custGeom>
              <a:avLst/>
              <a:gdLst>
                <a:gd name="T0" fmla="*/ 573 w 1388"/>
                <a:gd name="T1" fmla="*/ 0 h 1127"/>
                <a:gd name="T2" fmla="*/ 0 w 1388"/>
                <a:gd name="T3" fmla="*/ 1127 h 1127"/>
                <a:gd name="T4" fmla="*/ 307 w 1388"/>
                <a:gd name="T5" fmla="*/ 1127 h 1127"/>
                <a:gd name="T6" fmla="*/ 401 w 1388"/>
                <a:gd name="T7" fmla="*/ 939 h 1127"/>
                <a:gd name="T8" fmla="*/ 864 w 1388"/>
                <a:gd name="T9" fmla="*/ 939 h 1127"/>
                <a:gd name="T10" fmla="*/ 749 w 1388"/>
                <a:gd name="T11" fmla="*/ 705 h 1127"/>
                <a:gd name="T12" fmla="*/ 516 w 1388"/>
                <a:gd name="T13" fmla="*/ 705 h 1127"/>
                <a:gd name="T14" fmla="*/ 688 w 1388"/>
                <a:gd name="T15" fmla="*/ 356 h 1127"/>
                <a:gd name="T16" fmla="*/ 692 w 1388"/>
                <a:gd name="T17" fmla="*/ 356 h 1127"/>
                <a:gd name="T18" fmla="*/ 1072 w 1388"/>
                <a:gd name="T19" fmla="*/ 1127 h 1127"/>
                <a:gd name="T20" fmla="*/ 1388 w 1388"/>
                <a:gd name="T21" fmla="*/ 1127 h 1127"/>
                <a:gd name="T22" fmla="*/ 815 w 1388"/>
                <a:gd name="T23" fmla="*/ 0 h 1127"/>
                <a:gd name="T24" fmla="*/ 573 w 1388"/>
                <a:gd name="T25" fmla="*/ 0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8" h="1127">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0000"/>
                </a:solidFill>
                <a:effectLst/>
                <a:uLnTx/>
                <a:uFillTx/>
              </a:endParaRPr>
            </a:p>
          </p:txBody>
        </p:sp>
        <p:sp>
          <p:nvSpPr>
            <p:cNvPr id="34" name="Freeform 8">
              <a:extLst>
                <a:ext uri="{FF2B5EF4-FFF2-40B4-BE49-F238E27FC236}">
                  <a16:creationId xmlns:a16="http://schemas.microsoft.com/office/drawing/2014/main" xmlns="" id="{2B55A138-1AF6-684D-BFAA-48C69E7D2740}"/>
                </a:ext>
              </a:extLst>
            </p:cNvPr>
            <p:cNvSpPr>
              <a:spLocks noEditPoints="1"/>
            </p:cNvSpPr>
            <p:nvPr/>
          </p:nvSpPr>
          <p:spPr bwMode="auto">
            <a:xfrm>
              <a:off x="5670588" y="1749425"/>
              <a:ext cx="1670050" cy="1789112"/>
            </a:xfrm>
            <a:custGeom>
              <a:avLst/>
              <a:gdLst>
                <a:gd name="T0" fmla="*/ 213 w 257"/>
                <a:gd name="T1" fmla="*/ 133 h 275"/>
                <a:gd name="T2" fmla="*/ 245 w 257"/>
                <a:gd name="T3" fmla="*/ 75 h 275"/>
                <a:gd name="T4" fmla="*/ 157 w 257"/>
                <a:gd name="T5" fmla="*/ 0 h 275"/>
                <a:gd name="T6" fmla="*/ 0 w 257"/>
                <a:gd name="T7" fmla="*/ 0 h 275"/>
                <a:gd name="T8" fmla="*/ 0 w 257"/>
                <a:gd name="T9" fmla="*/ 275 h 275"/>
                <a:gd name="T10" fmla="*/ 163 w 257"/>
                <a:gd name="T11" fmla="*/ 275 h 275"/>
                <a:gd name="T12" fmla="*/ 257 w 257"/>
                <a:gd name="T13" fmla="*/ 198 h 275"/>
                <a:gd name="T14" fmla="*/ 213 w 257"/>
                <a:gd name="T15" fmla="*/ 133 h 275"/>
                <a:gd name="T16" fmla="*/ 67 w 257"/>
                <a:gd name="T17" fmla="*/ 59 h 275"/>
                <a:gd name="T18" fmla="*/ 157 w 257"/>
                <a:gd name="T19" fmla="*/ 59 h 275"/>
                <a:gd name="T20" fmla="*/ 180 w 257"/>
                <a:gd name="T21" fmla="*/ 83 h 275"/>
                <a:gd name="T22" fmla="*/ 156 w 257"/>
                <a:gd name="T23" fmla="*/ 107 h 275"/>
                <a:gd name="T24" fmla="*/ 67 w 257"/>
                <a:gd name="T25" fmla="*/ 107 h 275"/>
                <a:gd name="T26" fmla="*/ 67 w 257"/>
                <a:gd name="T27" fmla="*/ 59 h 275"/>
                <a:gd name="T28" fmla="*/ 158 w 257"/>
                <a:gd name="T29" fmla="*/ 218 h 275"/>
                <a:gd name="T30" fmla="*/ 67 w 257"/>
                <a:gd name="T31" fmla="*/ 218 h 275"/>
                <a:gd name="T32" fmla="*/ 67 w 257"/>
                <a:gd name="T33" fmla="*/ 162 h 275"/>
                <a:gd name="T34" fmla="*/ 158 w 257"/>
                <a:gd name="T35" fmla="*/ 162 h 275"/>
                <a:gd name="T36" fmla="*/ 187 w 257"/>
                <a:gd name="T37" fmla="*/ 189 h 275"/>
                <a:gd name="T38" fmla="*/ 158 w 257"/>
                <a:gd name="T39" fmla="*/ 21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275">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0000"/>
                </a:solidFill>
                <a:effectLst/>
                <a:uLnTx/>
                <a:uFillTx/>
              </a:endParaRPr>
            </a:p>
          </p:txBody>
        </p:sp>
        <p:sp>
          <p:nvSpPr>
            <p:cNvPr id="35" name="Freeform 9">
              <a:extLst>
                <a:ext uri="{FF2B5EF4-FFF2-40B4-BE49-F238E27FC236}">
                  <a16:creationId xmlns:a16="http://schemas.microsoft.com/office/drawing/2014/main" xmlns="" id="{4138A0A8-B1A7-5C4F-99DC-BA08876AA660}"/>
                </a:ext>
              </a:extLst>
            </p:cNvPr>
            <p:cNvSpPr>
              <a:spLocks/>
            </p:cNvSpPr>
            <p:nvPr/>
          </p:nvSpPr>
          <p:spPr bwMode="auto">
            <a:xfrm>
              <a:off x="7529550" y="1749425"/>
              <a:ext cx="1630363" cy="1828800"/>
            </a:xfrm>
            <a:custGeom>
              <a:avLst/>
              <a:gdLst>
                <a:gd name="T0" fmla="*/ 182 w 251"/>
                <a:gd name="T1" fmla="*/ 154 h 281"/>
                <a:gd name="T2" fmla="*/ 125 w 251"/>
                <a:gd name="T3" fmla="*/ 219 h 281"/>
                <a:gd name="T4" fmla="*/ 68 w 251"/>
                <a:gd name="T5" fmla="*/ 154 h 281"/>
                <a:gd name="T6" fmla="*/ 68 w 251"/>
                <a:gd name="T7" fmla="*/ 0 h 281"/>
                <a:gd name="T8" fmla="*/ 0 w 251"/>
                <a:gd name="T9" fmla="*/ 0 h 281"/>
                <a:gd name="T10" fmla="*/ 0 w 251"/>
                <a:gd name="T11" fmla="*/ 149 h 281"/>
                <a:gd name="T12" fmla="*/ 125 w 251"/>
                <a:gd name="T13" fmla="*/ 281 h 281"/>
                <a:gd name="T14" fmla="*/ 251 w 251"/>
                <a:gd name="T15" fmla="*/ 149 h 281"/>
                <a:gd name="T16" fmla="*/ 251 w 251"/>
                <a:gd name="T17" fmla="*/ 0 h 281"/>
                <a:gd name="T18" fmla="*/ 182 w 251"/>
                <a:gd name="T19" fmla="*/ 0 h 281"/>
                <a:gd name="T20" fmla="*/ 182 w 251"/>
                <a:gd name="T21" fmla="*/ 15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 h="28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0000"/>
                </a:solidFill>
                <a:effectLst/>
                <a:uLnTx/>
                <a:uFillTx/>
              </a:endParaRPr>
            </a:p>
          </p:txBody>
        </p:sp>
        <p:sp>
          <p:nvSpPr>
            <p:cNvPr id="36" name="Freeform 10">
              <a:extLst>
                <a:ext uri="{FF2B5EF4-FFF2-40B4-BE49-F238E27FC236}">
                  <a16:creationId xmlns:a16="http://schemas.microsoft.com/office/drawing/2014/main" xmlns="" id="{DA4AE78D-497A-2843-9BAD-A6DFED2990FF}"/>
                </a:ext>
              </a:extLst>
            </p:cNvPr>
            <p:cNvSpPr>
              <a:spLocks/>
            </p:cNvSpPr>
            <p:nvPr/>
          </p:nvSpPr>
          <p:spPr bwMode="auto">
            <a:xfrm>
              <a:off x="9309138" y="1716088"/>
              <a:ext cx="1579563" cy="1862137"/>
            </a:xfrm>
            <a:custGeom>
              <a:avLst/>
              <a:gdLst>
                <a:gd name="T0" fmla="*/ 156 w 243"/>
                <a:gd name="T1" fmla="*/ 115 h 286"/>
                <a:gd name="T2" fmla="*/ 78 w 243"/>
                <a:gd name="T3" fmla="*/ 80 h 286"/>
                <a:gd name="T4" fmla="*/ 121 w 243"/>
                <a:gd name="T5" fmla="*/ 59 h 286"/>
                <a:gd name="T6" fmla="*/ 216 w 243"/>
                <a:gd name="T7" fmla="*/ 81 h 286"/>
                <a:gd name="T8" fmla="*/ 237 w 243"/>
                <a:gd name="T9" fmla="*/ 25 h 286"/>
                <a:gd name="T10" fmla="*/ 122 w 243"/>
                <a:gd name="T11" fmla="*/ 0 h 286"/>
                <a:gd name="T12" fmla="*/ 11 w 243"/>
                <a:gd name="T13" fmla="*/ 82 h 286"/>
                <a:gd name="T14" fmla="*/ 109 w 243"/>
                <a:gd name="T15" fmla="*/ 168 h 286"/>
                <a:gd name="T16" fmla="*/ 174 w 243"/>
                <a:gd name="T17" fmla="*/ 202 h 286"/>
                <a:gd name="T18" fmla="*/ 130 w 243"/>
                <a:gd name="T19" fmla="*/ 226 h 286"/>
                <a:gd name="T20" fmla="*/ 20 w 243"/>
                <a:gd name="T21" fmla="*/ 199 h 286"/>
                <a:gd name="T22" fmla="*/ 0 w 243"/>
                <a:gd name="T23" fmla="*/ 257 h 286"/>
                <a:gd name="T24" fmla="*/ 132 w 243"/>
                <a:gd name="T25" fmla="*/ 286 h 286"/>
                <a:gd name="T26" fmla="*/ 243 w 243"/>
                <a:gd name="T27" fmla="*/ 200 h 286"/>
                <a:gd name="T28" fmla="*/ 156 w 243"/>
                <a:gd name="T29" fmla="*/ 11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86">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0000"/>
                </a:solidFill>
                <a:effectLst/>
                <a:uLnTx/>
                <a:uFillTx/>
              </a:endParaRPr>
            </a:p>
          </p:txBody>
        </p:sp>
      </p:grpSp>
    </p:spTree>
    <p:extLst>
      <p:ext uri="{BB962C8B-B14F-4D97-AF65-F5344CB8AC3E}">
        <p14:creationId xmlns:p14="http://schemas.microsoft.com/office/powerpoint/2010/main" val="362576375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144" y="6096"/>
            <a:ext cx="12195393" cy="5907341"/>
          </a:xfrm>
          <a:prstGeom prst="rect">
            <a:avLst/>
          </a:prstGeom>
        </p:spPr>
      </p:pic>
      <p:sp>
        <p:nvSpPr>
          <p:cNvPr id="9" name="Titel 1"/>
          <p:cNvSpPr>
            <a:spLocks noGrp="1"/>
          </p:cNvSpPr>
          <p:nvPr>
            <p:ph type="title" hasCustomPrompt="1"/>
          </p:nvPr>
        </p:nvSpPr>
        <p:spPr>
          <a:xfrm>
            <a:off x="479425" y="653691"/>
            <a:ext cx="11240174" cy="900000"/>
          </a:xfrm>
        </p:spPr>
        <p:txBody>
          <a:bodyPr/>
          <a:lstStyle>
            <a:lvl1pPr>
              <a:defRPr/>
            </a:lvl1pPr>
          </a:lstStyle>
          <a:p>
            <a:r>
              <a:rPr lang="en-US" dirty="0"/>
              <a:t>Click to edit header</a:t>
            </a:r>
            <a:endParaRPr lang="de-DE" dirty="0"/>
          </a:p>
        </p:txBody>
      </p:sp>
      <p:sp>
        <p:nvSpPr>
          <p:cNvPr id="10" name="Inhaltsplatzhalter 2"/>
          <p:cNvSpPr>
            <a:spLocks noGrp="1"/>
          </p:cNvSpPr>
          <p:nvPr>
            <p:ph idx="1"/>
          </p:nvPr>
        </p:nvSpPr>
        <p:spPr>
          <a:xfrm>
            <a:off x="479425" y="1565998"/>
            <a:ext cx="5418347" cy="4347439"/>
          </a:xfrm>
        </p:spPr>
        <p:txBody>
          <a:bodyPr/>
          <a:lstStyle>
            <a:lvl1pPr marL="342000" indent="-342000">
              <a:lnSpc>
                <a:spcPct val="114000"/>
              </a:lnSpc>
              <a:buFont typeface="Arial" panose="020B0604020202020204" pitchFamily="34" charset="0"/>
              <a:buChar char="–"/>
              <a:defRPr sz="2500"/>
            </a:lvl1pPr>
            <a:lvl2pPr marL="717550" indent="-355600">
              <a:lnSpc>
                <a:spcPct val="114000"/>
              </a:lnSpc>
              <a:defRPr sz="2500"/>
            </a:lvl2pPr>
            <a:lvl3pPr marL="1079500" indent="-361950">
              <a:lnSpc>
                <a:spcPct val="114000"/>
              </a:lnSpc>
              <a:defRPr sz="2500"/>
            </a:lvl3pPr>
            <a:lvl4pPr marL="1435100" indent="-355600">
              <a:lnSpc>
                <a:spcPct val="114000"/>
              </a:lnSpc>
              <a:defRPr sz="2500"/>
            </a:lvl4pPr>
            <a:lvl5pPr marL="1797050" indent="-361950">
              <a:lnSpc>
                <a:spcPct val="114000"/>
              </a:lnSpc>
              <a:defRPr sz="2500"/>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dirty="0"/>
          </a:p>
        </p:txBody>
      </p:sp>
      <p:sp>
        <p:nvSpPr>
          <p:cNvPr id="11" name="Inhaltsplatzhalter 2"/>
          <p:cNvSpPr>
            <a:spLocks noGrp="1"/>
          </p:cNvSpPr>
          <p:nvPr>
            <p:ph idx="17"/>
          </p:nvPr>
        </p:nvSpPr>
        <p:spPr>
          <a:xfrm>
            <a:off x="6301252" y="1565999"/>
            <a:ext cx="5418347" cy="4347439"/>
          </a:xfrm>
        </p:spPr>
        <p:txBody>
          <a:bodyPr/>
          <a:lstStyle>
            <a:lvl1pPr marL="342000" indent="-342000">
              <a:lnSpc>
                <a:spcPct val="114000"/>
              </a:lnSpc>
              <a:buFont typeface="Arial" panose="020B0604020202020204" pitchFamily="34" charset="0"/>
              <a:buChar char="–"/>
              <a:defRPr sz="2500"/>
            </a:lvl1pPr>
            <a:lvl2pPr marL="717550" indent="-355600">
              <a:lnSpc>
                <a:spcPct val="114000"/>
              </a:lnSpc>
              <a:defRPr sz="2500"/>
            </a:lvl2pPr>
            <a:lvl3pPr marL="1079500" indent="-361950">
              <a:lnSpc>
                <a:spcPct val="114000"/>
              </a:lnSpc>
              <a:defRPr sz="2500"/>
            </a:lvl3pPr>
            <a:lvl4pPr marL="1435100" indent="-355600">
              <a:lnSpc>
                <a:spcPct val="114000"/>
              </a:lnSpc>
              <a:defRPr sz="2500"/>
            </a:lvl4pPr>
            <a:lvl5pPr marL="1797050" indent="-361950">
              <a:lnSpc>
                <a:spcPct val="114000"/>
              </a:lnSpc>
              <a:defRPr sz="2500"/>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dirty="0"/>
          </a:p>
        </p:txBody>
      </p:sp>
      <p:sp>
        <p:nvSpPr>
          <p:cNvPr id="27" name="Slide Number Placeholder 5">
            <a:extLst>
              <a:ext uri="{FF2B5EF4-FFF2-40B4-BE49-F238E27FC236}">
                <a16:creationId xmlns:a16="http://schemas.microsoft.com/office/drawing/2014/main" xmlns="" id="{7AABA1C8-B541-774F-9D56-F71179BA591A}"/>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tx1">
                    <a:tint val="75000"/>
                  </a:schemeClr>
                </a:solidFill>
              </a:defRPr>
            </a:lvl1pPr>
          </a:lstStyle>
          <a:p>
            <a:fld id="{877C2003-2E6E-4ABC-B270-3E95A87ADF8A}" type="slidenum">
              <a:rPr lang="en-GB" noProof="0" smtClean="0"/>
              <a:t>‹N°›</a:t>
            </a:fld>
            <a:endParaRPr lang="en-GB" noProof="0"/>
          </a:p>
        </p:txBody>
      </p:sp>
      <p:sp>
        <p:nvSpPr>
          <p:cNvPr id="28" name="Footer Placeholder 7">
            <a:extLst>
              <a:ext uri="{FF2B5EF4-FFF2-40B4-BE49-F238E27FC236}">
                <a16:creationId xmlns:a16="http://schemas.microsoft.com/office/drawing/2014/main" xmlns="" id="{D2CCDCA3-286C-4D47-BA5A-BF47D56C0190}"/>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tx1">
                    <a:tint val="75000"/>
                  </a:schemeClr>
                </a:solidFill>
                <a:latin typeface="+mn-lt"/>
                <a:ea typeface="+mn-ea"/>
                <a:cs typeface="+mn-cs"/>
              </a:defRPr>
            </a:lvl1pPr>
          </a:lstStyle>
          <a:p>
            <a:r>
              <a:rPr lang="en-GB" noProof="0">
                <a:solidFill>
                  <a:srgbClr val="000000">
                    <a:tint val="75000"/>
                  </a:srgbClr>
                </a:solidFill>
              </a:rPr>
              <a:t>© Copyright Airbus (Specify your Legal Entity YEAR) / </a:t>
            </a:r>
            <a:r>
              <a:rPr lang="en-GB" noProof="0"/>
              <a:t>Presentation title runs here (go to Header and Footer to edit this text)</a:t>
            </a:r>
            <a:endParaRPr lang="en-GB" noProof="0" dirty="0"/>
          </a:p>
        </p:txBody>
      </p:sp>
      <p:sp>
        <p:nvSpPr>
          <p:cNvPr id="29" name="Date Placeholder 6">
            <a:extLst>
              <a:ext uri="{FF2B5EF4-FFF2-40B4-BE49-F238E27FC236}">
                <a16:creationId xmlns:a16="http://schemas.microsoft.com/office/drawing/2014/main" xmlns="" id="{89DEAD23-14B1-1041-8481-D2216C42E7C1}"/>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tx1">
                    <a:tint val="75000"/>
                  </a:schemeClr>
                </a:solidFill>
                <a:latin typeface="+mn-lt"/>
                <a:ea typeface="+mn-ea"/>
                <a:cs typeface="+mn-cs"/>
              </a:defRPr>
            </a:lvl1pPr>
          </a:lstStyle>
          <a:p>
            <a:r>
              <a:rPr lang="de-DE" noProof="0"/>
              <a:t>DD MONTH YEAR</a:t>
            </a:r>
            <a:endParaRPr lang="en-GB" noProof="0"/>
          </a:p>
        </p:txBody>
      </p:sp>
    </p:spTree>
    <p:extLst>
      <p:ext uri="{BB962C8B-B14F-4D97-AF65-F5344CB8AC3E}">
        <p14:creationId xmlns:p14="http://schemas.microsoft.com/office/powerpoint/2010/main" val="570377299"/>
      </p:ext>
    </p:extLst>
  </p:cSld>
  <p:clrMapOvr>
    <a:masterClrMapping/>
  </p:clrMapOvr>
  <p:extLst mod="1">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er and two column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dirty="0"/>
              <a:t>Click to edit header</a:t>
            </a:r>
            <a:endParaRPr lang="de-DE" dirty="0"/>
          </a:p>
        </p:txBody>
      </p:sp>
      <p:sp>
        <p:nvSpPr>
          <p:cNvPr id="3" name="Inhaltsplatzhalter 2"/>
          <p:cNvSpPr>
            <a:spLocks noGrp="1"/>
          </p:cNvSpPr>
          <p:nvPr>
            <p:ph idx="1" hasCustomPrompt="1"/>
          </p:nvPr>
        </p:nvSpPr>
        <p:spPr>
          <a:xfrm>
            <a:off x="479425" y="1565999"/>
            <a:ext cx="5418347" cy="431092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13" name="Inhaltsplatzhalter 2"/>
          <p:cNvSpPr>
            <a:spLocks noGrp="1"/>
          </p:cNvSpPr>
          <p:nvPr>
            <p:ph idx="17" hasCustomPrompt="1"/>
          </p:nvPr>
        </p:nvSpPr>
        <p:spPr>
          <a:xfrm>
            <a:off x="6301252" y="1565999"/>
            <a:ext cx="5418347" cy="43109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9" name="Slide Number Placeholder 5">
            <a:extLst>
              <a:ext uri="{FF2B5EF4-FFF2-40B4-BE49-F238E27FC236}">
                <a16:creationId xmlns:a16="http://schemas.microsoft.com/office/drawing/2014/main" xmlns="" id="{C4D36857-929A-BC49-A6BB-B31B62A1D097}"/>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tx1">
                    <a:tint val="75000"/>
                  </a:schemeClr>
                </a:solidFill>
              </a:defRPr>
            </a:lvl1pPr>
          </a:lstStyle>
          <a:p>
            <a:fld id="{877C2003-2E6E-4ABC-B270-3E95A87ADF8A}" type="slidenum">
              <a:rPr lang="en-GB" noProof="0" smtClean="0"/>
              <a:t>‹N°›</a:t>
            </a:fld>
            <a:endParaRPr lang="en-GB" noProof="0"/>
          </a:p>
        </p:txBody>
      </p:sp>
      <p:sp>
        <p:nvSpPr>
          <p:cNvPr id="30" name="Footer Placeholder 7">
            <a:extLst>
              <a:ext uri="{FF2B5EF4-FFF2-40B4-BE49-F238E27FC236}">
                <a16:creationId xmlns:a16="http://schemas.microsoft.com/office/drawing/2014/main" xmlns="" id="{C03E5337-0FC5-5546-BBA0-C2FF0DEDB16D}"/>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tx1">
                    <a:tint val="75000"/>
                  </a:schemeClr>
                </a:solidFill>
                <a:latin typeface="+mn-lt"/>
                <a:ea typeface="+mn-ea"/>
                <a:cs typeface="+mn-cs"/>
              </a:defRPr>
            </a:lvl1pPr>
          </a:lstStyle>
          <a:p>
            <a:r>
              <a:rPr lang="en-GB" noProof="0">
                <a:solidFill>
                  <a:srgbClr val="000000">
                    <a:tint val="75000"/>
                  </a:srgbClr>
                </a:solidFill>
              </a:rPr>
              <a:t>© Copyright Airbus (Specify your Legal Entity YEAR) / </a:t>
            </a:r>
            <a:r>
              <a:rPr lang="en-GB" noProof="0"/>
              <a:t>Presentation title runs here (go to Header and Footer to edit this text)</a:t>
            </a:r>
            <a:endParaRPr lang="en-GB" noProof="0" dirty="0"/>
          </a:p>
        </p:txBody>
      </p:sp>
      <p:sp>
        <p:nvSpPr>
          <p:cNvPr id="31" name="Date Placeholder 6">
            <a:extLst>
              <a:ext uri="{FF2B5EF4-FFF2-40B4-BE49-F238E27FC236}">
                <a16:creationId xmlns:a16="http://schemas.microsoft.com/office/drawing/2014/main" xmlns="" id="{4B8017F0-7D52-EE46-9D86-6AFAEE2576FE}"/>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tx1">
                    <a:tint val="75000"/>
                  </a:schemeClr>
                </a:solidFill>
                <a:latin typeface="+mn-lt"/>
                <a:ea typeface="+mn-ea"/>
                <a:cs typeface="+mn-cs"/>
              </a:defRPr>
            </a:lvl1pPr>
          </a:lstStyle>
          <a:p>
            <a:r>
              <a:rPr lang="de-DE" noProof="0"/>
              <a:t>DD MONTH YEAR</a:t>
            </a:r>
            <a:endParaRPr lang="en-GB" noProof="0"/>
          </a:p>
        </p:txBody>
      </p:sp>
    </p:spTree>
    <p:extLst>
      <p:ext uri="{BB962C8B-B14F-4D97-AF65-F5344CB8AC3E}">
        <p14:creationId xmlns:p14="http://schemas.microsoft.com/office/powerpoint/2010/main" val="24647234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Header and two columns_blue">
    <p:bg>
      <p:bgPr>
        <a:solidFill>
          <a:srgbClr val="001F58"/>
        </a:solidFill>
        <a:effectLst/>
      </p:bgPr>
    </p:b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1507065" y="1565999"/>
            <a:ext cx="4809067" cy="43109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13" name="Inhaltsplatzhalter 2"/>
          <p:cNvSpPr>
            <a:spLocks noGrp="1"/>
          </p:cNvSpPr>
          <p:nvPr>
            <p:ph idx="17" hasCustomPrompt="1"/>
          </p:nvPr>
        </p:nvSpPr>
        <p:spPr>
          <a:xfrm>
            <a:off x="6697133" y="1565999"/>
            <a:ext cx="5022466" cy="43109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9" name="Slide Number Placeholder 5">
            <a:extLst>
              <a:ext uri="{FF2B5EF4-FFF2-40B4-BE49-F238E27FC236}">
                <a16:creationId xmlns:a16="http://schemas.microsoft.com/office/drawing/2014/main" xmlns="" id="{C4D36857-929A-BC49-A6BB-B31B62A1D097}"/>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bg1">
                    <a:lumMod val="75000"/>
                  </a:schemeClr>
                </a:solidFill>
              </a:defRPr>
            </a:lvl1pPr>
          </a:lstStyle>
          <a:p>
            <a:fld id="{877C2003-2E6E-4ABC-B270-3E95A87ADF8A}" type="slidenum">
              <a:rPr lang="en-GB" smtClean="0"/>
              <a:pPr/>
              <a:t>‹N°›</a:t>
            </a:fld>
            <a:endParaRPr lang="en-GB"/>
          </a:p>
        </p:txBody>
      </p:sp>
      <p:sp>
        <p:nvSpPr>
          <p:cNvPr id="30" name="Footer Placeholder 7">
            <a:extLst>
              <a:ext uri="{FF2B5EF4-FFF2-40B4-BE49-F238E27FC236}">
                <a16:creationId xmlns:a16="http://schemas.microsoft.com/office/drawing/2014/main" xmlns="" id="{C03E5337-0FC5-5546-BBA0-C2FF0DEDB16D}"/>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bg1">
                    <a:lumMod val="75000"/>
                  </a:schemeClr>
                </a:solidFill>
                <a:latin typeface="+mn-lt"/>
                <a:ea typeface="+mn-ea"/>
                <a:cs typeface="+mn-cs"/>
              </a:defRPr>
            </a:lvl1pPr>
          </a:lstStyle>
          <a:p>
            <a:r>
              <a:rPr lang="de-DE"/>
              <a:t>© Copyright Airbus (Specify your Legal Entity YEAR) / Presentation title runs here (go to Header and Footer to edit this text)</a:t>
            </a:r>
            <a:endParaRPr lang="de-DE" dirty="0"/>
          </a:p>
        </p:txBody>
      </p:sp>
      <p:sp>
        <p:nvSpPr>
          <p:cNvPr id="31" name="Date Placeholder 6">
            <a:extLst>
              <a:ext uri="{FF2B5EF4-FFF2-40B4-BE49-F238E27FC236}">
                <a16:creationId xmlns:a16="http://schemas.microsoft.com/office/drawing/2014/main" xmlns="" id="{4B8017F0-7D52-EE46-9D86-6AFAEE2576FE}"/>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bg1">
                    <a:lumMod val="75000"/>
                  </a:schemeClr>
                </a:solidFill>
                <a:latin typeface="+mn-lt"/>
                <a:ea typeface="+mn-ea"/>
                <a:cs typeface="+mn-cs"/>
              </a:defRPr>
            </a:lvl1pPr>
          </a:lstStyle>
          <a:p>
            <a:r>
              <a:rPr lang="de-DE"/>
              <a:t>DD MONTH YEAR</a:t>
            </a:r>
          </a:p>
        </p:txBody>
      </p:sp>
      <p:grpSp>
        <p:nvGrpSpPr>
          <p:cNvPr id="9" name="Group 14">
            <a:extLst>
              <a:ext uri="{FF2B5EF4-FFF2-40B4-BE49-F238E27FC236}">
                <a16:creationId xmlns:a16="http://schemas.microsoft.com/office/drawing/2014/main" xmlns="" id="{0E7E1BE4-5ABF-144F-B6B0-36F0A038D0F6}"/>
              </a:ext>
            </a:extLst>
          </p:cNvPr>
          <p:cNvGrpSpPr>
            <a:grpSpLocks noChangeAspect="1"/>
          </p:cNvGrpSpPr>
          <p:nvPr userDrawn="1"/>
        </p:nvGrpSpPr>
        <p:grpSpPr>
          <a:xfrm>
            <a:off x="10849969" y="6462519"/>
            <a:ext cx="1088956" cy="201600"/>
            <a:chOff x="830300" y="1716088"/>
            <a:chExt cx="10058401" cy="1862137"/>
          </a:xfrm>
          <a:solidFill>
            <a:schemeClr val="bg1"/>
          </a:solidFill>
        </p:grpSpPr>
        <p:sp>
          <p:nvSpPr>
            <p:cNvPr id="10" name="Freeform 5">
              <a:extLst>
                <a:ext uri="{FF2B5EF4-FFF2-40B4-BE49-F238E27FC236}">
                  <a16:creationId xmlns:a16="http://schemas.microsoft.com/office/drawing/2014/main" xmlns="" id="{2B06611C-5999-9241-ACC6-5FDABF20713A}"/>
                </a:ext>
              </a:extLst>
            </p:cNvPr>
            <p:cNvSpPr>
              <a:spLocks/>
            </p:cNvSpPr>
            <p:nvPr/>
          </p:nvSpPr>
          <p:spPr bwMode="auto">
            <a:xfrm>
              <a:off x="3857663" y="1749425"/>
              <a:ext cx="1604963" cy="1789112"/>
            </a:xfrm>
            <a:custGeom>
              <a:avLst/>
              <a:gdLst>
                <a:gd name="T0" fmla="*/ 247 w 247"/>
                <a:gd name="T1" fmla="*/ 93 h 275"/>
                <a:gd name="T2" fmla="*/ 142 w 247"/>
                <a:gd name="T3" fmla="*/ 0 h 275"/>
                <a:gd name="T4" fmla="*/ 0 w 247"/>
                <a:gd name="T5" fmla="*/ 0 h 275"/>
                <a:gd name="T6" fmla="*/ 0 w 247"/>
                <a:gd name="T7" fmla="*/ 275 h 275"/>
                <a:gd name="T8" fmla="*/ 67 w 247"/>
                <a:gd name="T9" fmla="*/ 275 h 275"/>
                <a:gd name="T10" fmla="*/ 67 w 247"/>
                <a:gd name="T11" fmla="*/ 60 h 275"/>
                <a:gd name="T12" fmla="*/ 143 w 247"/>
                <a:gd name="T13" fmla="*/ 60 h 275"/>
                <a:gd name="T14" fmla="*/ 181 w 247"/>
                <a:gd name="T15" fmla="*/ 94 h 275"/>
                <a:gd name="T16" fmla="*/ 142 w 247"/>
                <a:gd name="T17" fmla="*/ 128 h 275"/>
                <a:gd name="T18" fmla="*/ 77 w 247"/>
                <a:gd name="T19" fmla="*/ 128 h 275"/>
                <a:gd name="T20" fmla="*/ 169 w 247"/>
                <a:gd name="T21" fmla="*/ 275 h 275"/>
                <a:gd name="T22" fmla="*/ 246 w 247"/>
                <a:gd name="T23" fmla="*/ 275 h 275"/>
                <a:gd name="T24" fmla="*/ 183 w 247"/>
                <a:gd name="T25" fmla="*/ 177 h 275"/>
                <a:gd name="T26" fmla="*/ 247 w 247"/>
                <a:gd name="T27" fmla="*/ 9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275">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Rectangle 6">
              <a:extLst>
                <a:ext uri="{FF2B5EF4-FFF2-40B4-BE49-F238E27FC236}">
                  <a16:creationId xmlns:a16="http://schemas.microsoft.com/office/drawing/2014/main" xmlns="" id="{F03C7FFD-0A0B-5E46-82E1-09729F5A351D}"/>
                </a:ext>
              </a:extLst>
            </p:cNvPr>
            <p:cNvSpPr>
              <a:spLocks noChangeArrowheads="1"/>
            </p:cNvSpPr>
            <p:nvPr/>
          </p:nvSpPr>
          <p:spPr bwMode="auto">
            <a:xfrm>
              <a:off x="3130588" y="1749425"/>
              <a:ext cx="434975" cy="17891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7">
              <a:extLst>
                <a:ext uri="{FF2B5EF4-FFF2-40B4-BE49-F238E27FC236}">
                  <a16:creationId xmlns:a16="http://schemas.microsoft.com/office/drawing/2014/main" xmlns="" id="{A92EB3A8-B965-BB4E-A64A-889AB74C1EE0}"/>
                </a:ext>
              </a:extLst>
            </p:cNvPr>
            <p:cNvSpPr>
              <a:spLocks/>
            </p:cNvSpPr>
            <p:nvPr/>
          </p:nvSpPr>
          <p:spPr bwMode="auto">
            <a:xfrm>
              <a:off x="830300" y="1749425"/>
              <a:ext cx="2203450" cy="1789112"/>
            </a:xfrm>
            <a:custGeom>
              <a:avLst/>
              <a:gdLst>
                <a:gd name="T0" fmla="*/ 573 w 1388"/>
                <a:gd name="T1" fmla="*/ 0 h 1127"/>
                <a:gd name="T2" fmla="*/ 0 w 1388"/>
                <a:gd name="T3" fmla="*/ 1127 h 1127"/>
                <a:gd name="T4" fmla="*/ 307 w 1388"/>
                <a:gd name="T5" fmla="*/ 1127 h 1127"/>
                <a:gd name="T6" fmla="*/ 401 w 1388"/>
                <a:gd name="T7" fmla="*/ 939 h 1127"/>
                <a:gd name="T8" fmla="*/ 864 w 1388"/>
                <a:gd name="T9" fmla="*/ 939 h 1127"/>
                <a:gd name="T10" fmla="*/ 749 w 1388"/>
                <a:gd name="T11" fmla="*/ 705 h 1127"/>
                <a:gd name="T12" fmla="*/ 516 w 1388"/>
                <a:gd name="T13" fmla="*/ 705 h 1127"/>
                <a:gd name="T14" fmla="*/ 688 w 1388"/>
                <a:gd name="T15" fmla="*/ 356 h 1127"/>
                <a:gd name="T16" fmla="*/ 692 w 1388"/>
                <a:gd name="T17" fmla="*/ 356 h 1127"/>
                <a:gd name="T18" fmla="*/ 1072 w 1388"/>
                <a:gd name="T19" fmla="*/ 1127 h 1127"/>
                <a:gd name="T20" fmla="*/ 1388 w 1388"/>
                <a:gd name="T21" fmla="*/ 1127 h 1127"/>
                <a:gd name="T22" fmla="*/ 815 w 1388"/>
                <a:gd name="T23" fmla="*/ 0 h 1127"/>
                <a:gd name="T24" fmla="*/ 573 w 1388"/>
                <a:gd name="T25" fmla="*/ 0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8" h="1127">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8">
              <a:extLst>
                <a:ext uri="{FF2B5EF4-FFF2-40B4-BE49-F238E27FC236}">
                  <a16:creationId xmlns:a16="http://schemas.microsoft.com/office/drawing/2014/main" xmlns="" id="{DE686C3B-EF76-3940-BEAE-5F7AC50CF297}"/>
                </a:ext>
              </a:extLst>
            </p:cNvPr>
            <p:cNvSpPr>
              <a:spLocks noEditPoints="1"/>
            </p:cNvSpPr>
            <p:nvPr/>
          </p:nvSpPr>
          <p:spPr bwMode="auto">
            <a:xfrm>
              <a:off x="5670588" y="1749425"/>
              <a:ext cx="1670050" cy="1789112"/>
            </a:xfrm>
            <a:custGeom>
              <a:avLst/>
              <a:gdLst>
                <a:gd name="T0" fmla="*/ 213 w 257"/>
                <a:gd name="T1" fmla="*/ 133 h 275"/>
                <a:gd name="T2" fmla="*/ 245 w 257"/>
                <a:gd name="T3" fmla="*/ 75 h 275"/>
                <a:gd name="T4" fmla="*/ 157 w 257"/>
                <a:gd name="T5" fmla="*/ 0 h 275"/>
                <a:gd name="T6" fmla="*/ 0 w 257"/>
                <a:gd name="T7" fmla="*/ 0 h 275"/>
                <a:gd name="T8" fmla="*/ 0 w 257"/>
                <a:gd name="T9" fmla="*/ 275 h 275"/>
                <a:gd name="T10" fmla="*/ 163 w 257"/>
                <a:gd name="T11" fmla="*/ 275 h 275"/>
                <a:gd name="T12" fmla="*/ 257 w 257"/>
                <a:gd name="T13" fmla="*/ 198 h 275"/>
                <a:gd name="T14" fmla="*/ 213 w 257"/>
                <a:gd name="T15" fmla="*/ 133 h 275"/>
                <a:gd name="T16" fmla="*/ 67 w 257"/>
                <a:gd name="T17" fmla="*/ 59 h 275"/>
                <a:gd name="T18" fmla="*/ 157 w 257"/>
                <a:gd name="T19" fmla="*/ 59 h 275"/>
                <a:gd name="T20" fmla="*/ 180 w 257"/>
                <a:gd name="T21" fmla="*/ 83 h 275"/>
                <a:gd name="T22" fmla="*/ 156 w 257"/>
                <a:gd name="T23" fmla="*/ 107 h 275"/>
                <a:gd name="T24" fmla="*/ 67 w 257"/>
                <a:gd name="T25" fmla="*/ 107 h 275"/>
                <a:gd name="T26" fmla="*/ 67 w 257"/>
                <a:gd name="T27" fmla="*/ 59 h 275"/>
                <a:gd name="T28" fmla="*/ 158 w 257"/>
                <a:gd name="T29" fmla="*/ 218 h 275"/>
                <a:gd name="T30" fmla="*/ 67 w 257"/>
                <a:gd name="T31" fmla="*/ 218 h 275"/>
                <a:gd name="T32" fmla="*/ 67 w 257"/>
                <a:gd name="T33" fmla="*/ 162 h 275"/>
                <a:gd name="T34" fmla="*/ 158 w 257"/>
                <a:gd name="T35" fmla="*/ 162 h 275"/>
                <a:gd name="T36" fmla="*/ 187 w 257"/>
                <a:gd name="T37" fmla="*/ 189 h 275"/>
                <a:gd name="T38" fmla="*/ 158 w 257"/>
                <a:gd name="T39" fmla="*/ 21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275">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a:extLst>
                <a:ext uri="{FF2B5EF4-FFF2-40B4-BE49-F238E27FC236}">
                  <a16:creationId xmlns:a16="http://schemas.microsoft.com/office/drawing/2014/main" xmlns="" id="{2AF83D92-3164-4D41-A7E9-990A78C115B3}"/>
                </a:ext>
              </a:extLst>
            </p:cNvPr>
            <p:cNvSpPr>
              <a:spLocks/>
            </p:cNvSpPr>
            <p:nvPr/>
          </p:nvSpPr>
          <p:spPr bwMode="auto">
            <a:xfrm>
              <a:off x="7529550" y="1749425"/>
              <a:ext cx="1630363" cy="1828800"/>
            </a:xfrm>
            <a:custGeom>
              <a:avLst/>
              <a:gdLst>
                <a:gd name="T0" fmla="*/ 182 w 251"/>
                <a:gd name="T1" fmla="*/ 154 h 281"/>
                <a:gd name="T2" fmla="*/ 125 w 251"/>
                <a:gd name="T3" fmla="*/ 219 h 281"/>
                <a:gd name="T4" fmla="*/ 68 w 251"/>
                <a:gd name="T5" fmla="*/ 154 h 281"/>
                <a:gd name="T6" fmla="*/ 68 w 251"/>
                <a:gd name="T7" fmla="*/ 0 h 281"/>
                <a:gd name="T8" fmla="*/ 0 w 251"/>
                <a:gd name="T9" fmla="*/ 0 h 281"/>
                <a:gd name="T10" fmla="*/ 0 w 251"/>
                <a:gd name="T11" fmla="*/ 149 h 281"/>
                <a:gd name="T12" fmla="*/ 125 w 251"/>
                <a:gd name="T13" fmla="*/ 281 h 281"/>
                <a:gd name="T14" fmla="*/ 251 w 251"/>
                <a:gd name="T15" fmla="*/ 149 h 281"/>
                <a:gd name="T16" fmla="*/ 251 w 251"/>
                <a:gd name="T17" fmla="*/ 0 h 281"/>
                <a:gd name="T18" fmla="*/ 182 w 251"/>
                <a:gd name="T19" fmla="*/ 0 h 281"/>
                <a:gd name="T20" fmla="*/ 182 w 251"/>
                <a:gd name="T21" fmla="*/ 15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 h="28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a:extLst>
                <a:ext uri="{FF2B5EF4-FFF2-40B4-BE49-F238E27FC236}">
                  <a16:creationId xmlns:a16="http://schemas.microsoft.com/office/drawing/2014/main" xmlns="" id="{1F8CD9F7-DA66-6649-A081-C3378D09261A}"/>
                </a:ext>
              </a:extLst>
            </p:cNvPr>
            <p:cNvSpPr>
              <a:spLocks/>
            </p:cNvSpPr>
            <p:nvPr/>
          </p:nvSpPr>
          <p:spPr bwMode="auto">
            <a:xfrm>
              <a:off x="9309138" y="1716088"/>
              <a:ext cx="1579563" cy="1862137"/>
            </a:xfrm>
            <a:custGeom>
              <a:avLst/>
              <a:gdLst>
                <a:gd name="T0" fmla="*/ 156 w 243"/>
                <a:gd name="T1" fmla="*/ 115 h 286"/>
                <a:gd name="T2" fmla="*/ 78 w 243"/>
                <a:gd name="T3" fmla="*/ 80 h 286"/>
                <a:gd name="T4" fmla="*/ 121 w 243"/>
                <a:gd name="T5" fmla="*/ 59 h 286"/>
                <a:gd name="T6" fmla="*/ 216 w 243"/>
                <a:gd name="T7" fmla="*/ 81 h 286"/>
                <a:gd name="T8" fmla="*/ 237 w 243"/>
                <a:gd name="T9" fmla="*/ 25 h 286"/>
                <a:gd name="T10" fmla="*/ 122 w 243"/>
                <a:gd name="T11" fmla="*/ 0 h 286"/>
                <a:gd name="T12" fmla="*/ 11 w 243"/>
                <a:gd name="T13" fmla="*/ 82 h 286"/>
                <a:gd name="T14" fmla="*/ 109 w 243"/>
                <a:gd name="T15" fmla="*/ 168 h 286"/>
                <a:gd name="T16" fmla="*/ 174 w 243"/>
                <a:gd name="T17" fmla="*/ 202 h 286"/>
                <a:gd name="T18" fmla="*/ 130 w 243"/>
                <a:gd name="T19" fmla="*/ 226 h 286"/>
                <a:gd name="T20" fmla="*/ 20 w 243"/>
                <a:gd name="T21" fmla="*/ 199 h 286"/>
                <a:gd name="T22" fmla="*/ 0 w 243"/>
                <a:gd name="T23" fmla="*/ 257 h 286"/>
                <a:gd name="T24" fmla="*/ 132 w 243"/>
                <a:gd name="T25" fmla="*/ 286 h 286"/>
                <a:gd name="T26" fmla="*/ 243 w 243"/>
                <a:gd name="T27" fmla="*/ 200 h 286"/>
                <a:gd name="T28" fmla="*/ 156 w 243"/>
                <a:gd name="T29" fmla="*/ 11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86">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9" name="Grafik 17">
            <a:extLst>
              <a:ext uri="{FF2B5EF4-FFF2-40B4-BE49-F238E27FC236}">
                <a16:creationId xmlns:a16="http://schemas.microsoft.com/office/drawing/2014/main" xmlns="" id="{25A9C8E2-0BC3-1840-ABC1-BA9ECFC7942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9270611" y="6452468"/>
            <a:ext cx="1117990" cy="223198"/>
          </a:xfrm>
          <a:prstGeom prst="rect">
            <a:avLst/>
          </a:prstGeom>
        </p:spPr>
      </p:pic>
      <p:sp>
        <p:nvSpPr>
          <p:cNvPr id="18" name="Titel 1"/>
          <p:cNvSpPr>
            <a:spLocks noGrp="1"/>
          </p:cNvSpPr>
          <p:nvPr>
            <p:ph type="title" hasCustomPrompt="1"/>
          </p:nvPr>
        </p:nvSpPr>
        <p:spPr>
          <a:xfrm>
            <a:off x="1744602" y="206466"/>
            <a:ext cx="9966197" cy="900000"/>
          </a:xfrm>
        </p:spPr>
        <p:txBody>
          <a:bodyPr/>
          <a:lstStyle>
            <a:lvl1pPr>
              <a:defRPr sz="2800">
                <a:solidFill>
                  <a:schemeClr val="bg1"/>
                </a:solidFill>
              </a:defRPr>
            </a:lvl1pPr>
          </a:lstStyle>
          <a:p>
            <a:r>
              <a:rPr lang="en-US" dirty="0"/>
              <a:t>Click to edit header</a:t>
            </a:r>
            <a:endParaRPr lang="de-DE" dirty="0"/>
          </a:p>
        </p:txBody>
      </p:sp>
    </p:spTree>
    <p:extLst>
      <p:ext uri="{BB962C8B-B14F-4D97-AF65-F5344CB8AC3E}">
        <p14:creationId xmlns:p14="http://schemas.microsoft.com/office/powerpoint/2010/main" val="38517515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er and three column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dirty="0"/>
              <a:t>Click to edit header</a:t>
            </a:r>
            <a:endParaRPr lang="de-DE" dirty="0"/>
          </a:p>
        </p:txBody>
      </p:sp>
      <p:sp>
        <p:nvSpPr>
          <p:cNvPr id="3" name="Inhaltsplatzhalter 2"/>
          <p:cNvSpPr>
            <a:spLocks noGrp="1"/>
          </p:cNvSpPr>
          <p:nvPr>
            <p:ph idx="1" hasCustomPrompt="1"/>
          </p:nvPr>
        </p:nvSpPr>
        <p:spPr>
          <a:xfrm>
            <a:off x="479425" y="1565999"/>
            <a:ext cx="3600000" cy="43109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13" name="Inhaltsplatzhalter 2"/>
          <p:cNvSpPr>
            <a:spLocks noGrp="1"/>
          </p:cNvSpPr>
          <p:nvPr>
            <p:ph idx="17" hasCustomPrompt="1"/>
          </p:nvPr>
        </p:nvSpPr>
        <p:spPr>
          <a:xfrm>
            <a:off x="4294750" y="1565999"/>
            <a:ext cx="3600000" cy="43109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12" name="Inhaltsplatzhalter 2"/>
          <p:cNvSpPr>
            <a:spLocks noGrp="1"/>
          </p:cNvSpPr>
          <p:nvPr>
            <p:ph idx="18" hasCustomPrompt="1"/>
          </p:nvPr>
        </p:nvSpPr>
        <p:spPr>
          <a:xfrm>
            <a:off x="8117096" y="1569245"/>
            <a:ext cx="3600000" cy="43076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30" name="Slide Number Placeholder 5">
            <a:extLst>
              <a:ext uri="{FF2B5EF4-FFF2-40B4-BE49-F238E27FC236}">
                <a16:creationId xmlns:a16="http://schemas.microsoft.com/office/drawing/2014/main" xmlns="" id="{6C956BB3-8603-5A44-BE7E-99C59691C458}"/>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tx1">
                    <a:tint val="75000"/>
                  </a:schemeClr>
                </a:solidFill>
              </a:defRPr>
            </a:lvl1pPr>
          </a:lstStyle>
          <a:p>
            <a:fld id="{877C2003-2E6E-4ABC-B270-3E95A87ADF8A}" type="slidenum">
              <a:rPr lang="en-GB" noProof="0" smtClean="0"/>
              <a:t>‹N°›</a:t>
            </a:fld>
            <a:endParaRPr lang="en-GB" noProof="0"/>
          </a:p>
        </p:txBody>
      </p:sp>
      <p:sp>
        <p:nvSpPr>
          <p:cNvPr id="31" name="Footer Placeholder 7">
            <a:extLst>
              <a:ext uri="{FF2B5EF4-FFF2-40B4-BE49-F238E27FC236}">
                <a16:creationId xmlns:a16="http://schemas.microsoft.com/office/drawing/2014/main" xmlns="" id="{A4912989-0AAD-B54A-A79C-C3D9DF8E14FD}"/>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tx1">
                    <a:tint val="75000"/>
                  </a:schemeClr>
                </a:solidFill>
                <a:latin typeface="+mn-lt"/>
                <a:ea typeface="+mn-ea"/>
                <a:cs typeface="+mn-cs"/>
              </a:defRPr>
            </a:lvl1pPr>
          </a:lstStyle>
          <a:p>
            <a:r>
              <a:rPr lang="en-GB" noProof="0">
                <a:solidFill>
                  <a:srgbClr val="000000">
                    <a:tint val="75000"/>
                  </a:srgbClr>
                </a:solidFill>
              </a:rPr>
              <a:t>© Copyright Airbus (Specify your Legal Entity YEAR) / </a:t>
            </a:r>
            <a:r>
              <a:rPr lang="en-GB" noProof="0"/>
              <a:t>Presentation title runs here (go to Header and Footer to edit this text)</a:t>
            </a:r>
            <a:endParaRPr lang="en-GB" noProof="0" dirty="0"/>
          </a:p>
        </p:txBody>
      </p:sp>
      <p:sp>
        <p:nvSpPr>
          <p:cNvPr id="32" name="Date Placeholder 6">
            <a:extLst>
              <a:ext uri="{FF2B5EF4-FFF2-40B4-BE49-F238E27FC236}">
                <a16:creationId xmlns:a16="http://schemas.microsoft.com/office/drawing/2014/main" xmlns="" id="{2E5B938F-8E07-4F46-8B60-14E31C21CC1B}"/>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tx1">
                    <a:tint val="75000"/>
                  </a:schemeClr>
                </a:solidFill>
                <a:latin typeface="+mn-lt"/>
                <a:ea typeface="+mn-ea"/>
                <a:cs typeface="+mn-cs"/>
              </a:defRPr>
            </a:lvl1pPr>
          </a:lstStyle>
          <a:p>
            <a:r>
              <a:rPr lang="de-DE" noProof="0"/>
              <a:t>DD MONTH YEAR</a:t>
            </a:r>
            <a:endParaRPr lang="en-GB" noProof="0"/>
          </a:p>
        </p:txBody>
      </p:sp>
    </p:spTree>
    <p:extLst>
      <p:ext uri="{BB962C8B-B14F-4D97-AF65-F5344CB8AC3E}">
        <p14:creationId xmlns:p14="http://schemas.microsoft.com/office/powerpoint/2010/main" val="24991528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icture">
    <p:bg bwMode="gray">
      <p:bgPr>
        <a:solidFill>
          <a:schemeClr val="bg1">
            <a:lumMod val="85000"/>
          </a:schemeClr>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bwMode="gray">
          <a:xfrm>
            <a:off x="0" y="0"/>
            <a:ext cx="12192000" cy="6858000"/>
          </a:xfrm>
        </p:spPr>
        <p:txBody>
          <a:bodyPr/>
          <a:lstStyle>
            <a:lvl1pPr marL="0" indent="0" algn="ctr">
              <a:buNone/>
              <a:defRPr/>
            </a:lvl1pPr>
          </a:lstStyle>
          <a:p>
            <a:r>
              <a:rPr lang="en-GB" noProof="0" dirty="0"/>
              <a:t>Click to insert picture</a:t>
            </a:r>
          </a:p>
        </p:txBody>
      </p:sp>
      <p:sp>
        <p:nvSpPr>
          <p:cNvPr id="122" name="Bildplatzhalter 121">
            <a:extLst>
              <a:ext uri="{FF2B5EF4-FFF2-40B4-BE49-F238E27FC236}">
                <a16:creationId xmlns:a16="http://schemas.microsoft.com/office/drawing/2014/main" xmlns="" id="{3C3F02D8-7128-494F-9576-E9B7758B2F9E}"/>
              </a:ext>
            </a:extLst>
          </p:cNvPr>
          <p:cNvSpPr>
            <a:spLocks noGrp="1" noChangeAspect="1"/>
          </p:cNvSpPr>
          <p:nvPr>
            <p:ph type="pic" sz="quarter" idx="15" hasCustomPrompt="1"/>
          </p:nvPr>
        </p:nvSpPr>
        <p:spPr>
          <a:xfrm>
            <a:off x="10846793" y="6465066"/>
            <a:ext cx="1089504" cy="201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GB" noProof="0"/>
              <a:t> </a:t>
            </a:r>
          </a:p>
        </p:txBody>
      </p:sp>
      <p:sp>
        <p:nvSpPr>
          <p:cNvPr id="15" name="Slide Number Placeholder 5">
            <a:extLst>
              <a:ext uri="{FF2B5EF4-FFF2-40B4-BE49-F238E27FC236}">
                <a16:creationId xmlns:a16="http://schemas.microsoft.com/office/drawing/2014/main" xmlns="" id="{7FDC0299-9721-DE42-83F7-A4BAE9D849C8}"/>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tx1">
                    <a:tint val="75000"/>
                  </a:schemeClr>
                </a:solidFill>
              </a:defRPr>
            </a:lvl1pPr>
          </a:lstStyle>
          <a:p>
            <a:fld id="{877C2003-2E6E-4ABC-B270-3E95A87ADF8A}" type="slidenum">
              <a:rPr lang="en-GB" noProof="0" smtClean="0"/>
              <a:t>‹N°›</a:t>
            </a:fld>
            <a:endParaRPr lang="en-GB" noProof="0"/>
          </a:p>
        </p:txBody>
      </p:sp>
      <p:sp>
        <p:nvSpPr>
          <p:cNvPr id="16" name="Footer Placeholder 7">
            <a:extLst>
              <a:ext uri="{FF2B5EF4-FFF2-40B4-BE49-F238E27FC236}">
                <a16:creationId xmlns:a16="http://schemas.microsoft.com/office/drawing/2014/main" xmlns="" id="{6078308E-3369-4248-B47D-B9E4B48FD740}"/>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tx1">
                    <a:tint val="75000"/>
                  </a:schemeClr>
                </a:solidFill>
                <a:latin typeface="+mn-lt"/>
                <a:ea typeface="+mn-ea"/>
                <a:cs typeface="+mn-cs"/>
              </a:defRPr>
            </a:lvl1pPr>
          </a:lstStyle>
          <a:p>
            <a:r>
              <a:rPr lang="en-GB" noProof="0">
                <a:solidFill>
                  <a:srgbClr val="000000">
                    <a:tint val="75000"/>
                  </a:srgbClr>
                </a:solidFill>
              </a:rPr>
              <a:t>© Copyright Airbus (Specify your Legal Entity YEAR) / </a:t>
            </a:r>
            <a:r>
              <a:rPr lang="en-GB" noProof="0"/>
              <a:t>Presentation title runs here (go to Header and Footer to edit this text)</a:t>
            </a:r>
          </a:p>
        </p:txBody>
      </p:sp>
      <p:sp>
        <p:nvSpPr>
          <p:cNvPr id="17" name="Date Placeholder 6">
            <a:extLst>
              <a:ext uri="{FF2B5EF4-FFF2-40B4-BE49-F238E27FC236}">
                <a16:creationId xmlns:a16="http://schemas.microsoft.com/office/drawing/2014/main" xmlns="" id="{99F148FA-66D3-0B40-9D16-594F7CFB77C3}"/>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tx1">
                    <a:tint val="75000"/>
                  </a:schemeClr>
                </a:solidFill>
                <a:latin typeface="+mn-lt"/>
                <a:ea typeface="+mn-ea"/>
                <a:cs typeface="+mn-cs"/>
              </a:defRPr>
            </a:lvl1pPr>
          </a:lstStyle>
          <a:p>
            <a:r>
              <a:rPr lang="en-GB" noProof="0"/>
              <a:t>DD MONTH YEAR</a:t>
            </a:r>
          </a:p>
        </p:txBody>
      </p:sp>
      <p:sp>
        <p:nvSpPr>
          <p:cNvPr id="8" name="Bildplatzhalter 121">
            <a:extLst>
              <a:ext uri="{FF2B5EF4-FFF2-40B4-BE49-F238E27FC236}">
                <a16:creationId xmlns:a16="http://schemas.microsoft.com/office/drawing/2014/main" xmlns="" id="{A9848D8D-F0D1-FC48-A714-385A5CD8EB72}"/>
              </a:ext>
            </a:extLst>
          </p:cNvPr>
          <p:cNvSpPr>
            <a:spLocks noGrp="1"/>
          </p:cNvSpPr>
          <p:nvPr>
            <p:ph type="pic" sz="quarter" idx="16" hasCustomPrompt="1"/>
          </p:nvPr>
        </p:nvSpPr>
        <p:spPr>
          <a:xfrm>
            <a:off x="9276677" y="6457707"/>
            <a:ext cx="1089504" cy="216000"/>
          </a:xfrm>
          <a: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a:blipFill>
        </p:spPr>
        <p:txBody>
          <a:bodyPr/>
          <a:lstStyle>
            <a:lvl1pPr marL="0" indent="0">
              <a:buNone/>
              <a:defRPr/>
            </a:lvl1pPr>
          </a:lstStyle>
          <a:p>
            <a:r>
              <a:rPr lang="en-GB" noProof="0"/>
              <a:t> </a:t>
            </a:r>
          </a:p>
        </p:txBody>
      </p:sp>
    </p:spTree>
    <p:extLst>
      <p:ext uri="{BB962C8B-B14F-4D97-AF65-F5344CB8AC3E}">
        <p14:creationId xmlns:p14="http://schemas.microsoft.com/office/powerpoint/2010/main" val="12378578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pictures with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dirty="0"/>
              <a:t>Click to edit header</a:t>
            </a:r>
            <a:endParaRPr lang="de-DE" dirty="0"/>
          </a:p>
        </p:txBody>
      </p:sp>
      <p:sp>
        <p:nvSpPr>
          <p:cNvPr id="3" name="Inhaltsplatzhalter 2"/>
          <p:cNvSpPr>
            <a:spLocks noGrp="1"/>
          </p:cNvSpPr>
          <p:nvPr>
            <p:ph idx="1" hasCustomPrompt="1"/>
          </p:nvPr>
        </p:nvSpPr>
        <p:spPr>
          <a:xfrm>
            <a:off x="479425" y="1566001"/>
            <a:ext cx="5418000" cy="422840"/>
          </a:xfrm>
        </p:spPr>
        <p:txBody>
          <a:bodyPr/>
          <a:lstStyle>
            <a:lvl1pPr marL="0" indent="0">
              <a:buNone/>
              <a:defRPr b="1"/>
            </a:lvl1pPr>
          </a:lstStyle>
          <a:p>
            <a:pPr lvl="0"/>
            <a:r>
              <a:rPr lang="en-US" dirty="0"/>
              <a:t>Click to edit Master text styles</a:t>
            </a:r>
          </a:p>
        </p:txBody>
      </p:sp>
      <p:sp>
        <p:nvSpPr>
          <p:cNvPr id="11" name="Text Placeholder 10"/>
          <p:cNvSpPr>
            <a:spLocks noGrp="1"/>
          </p:cNvSpPr>
          <p:nvPr>
            <p:ph type="body" sz="quarter" idx="13" hasCustomPrompt="1"/>
          </p:nvPr>
        </p:nvSpPr>
        <p:spPr>
          <a:xfrm>
            <a:off x="8649337" y="332209"/>
            <a:ext cx="3266785" cy="144463"/>
          </a:xfrm>
        </p:spPr>
        <p:txBody>
          <a:bodyPr/>
          <a:lstStyle>
            <a:lvl1pPr marL="0" indent="0" algn="r">
              <a:buNone/>
              <a:defRPr sz="800">
                <a:solidFill>
                  <a:srgbClr val="FF0000"/>
                </a:solidFill>
              </a:defRPr>
            </a:lvl1pPr>
          </a:lstStyle>
          <a:p>
            <a:pPr lvl="0"/>
            <a:r>
              <a:rPr lang="en-US" dirty="0"/>
              <a:t>[Insert confidentiality here]</a:t>
            </a:r>
            <a:endParaRPr lang="en-GB" dirty="0"/>
          </a:p>
        </p:txBody>
      </p:sp>
      <p:sp>
        <p:nvSpPr>
          <p:cNvPr id="13" name="Inhaltsplatzhalter 2"/>
          <p:cNvSpPr>
            <a:spLocks noGrp="1"/>
          </p:cNvSpPr>
          <p:nvPr>
            <p:ph idx="17" hasCustomPrompt="1"/>
          </p:nvPr>
        </p:nvSpPr>
        <p:spPr>
          <a:xfrm>
            <a:off x="6301252" y="1566000"/>
            <a:ext cx="5418347" cy="422841"/>
          </a:xfrm>
        </p:spPr>
        <p:txBody>
          <a:bodyPr/>
          <a:lstStyle>
            <a:lvl1pPr marL="0" indent="0">
              <a:buNone/>
              <a:defRPr b="1"/>
            </a:lvl1pPr>
          </a:lstStyle>
          <a:p>
            <a:pPr lvl="0"/>
            <a:r>
              <a:rPr lang="en-US" dirty="0"/>
              <a:t>Click to edit Master text styles</a:t>
            </a:r>
          </a:p>
        </p:txBody>
      </p:sp>
      <p:sp>
        <p:nvSpPr>
          <p:cNvPr id="5" name="Picture Placeholder 4"/>
          <p:cNvSpPr>
            <a:spLocks noGrp="1"/>
          </p:cNvSpPr>
          <p:nvPr>
            <p:ph type="pic" sz="quarter" idx="18" hasCustomPrompt="1"/>
          </p:nvPr>
        </p:nvSpPr>
        <p:spPr>
          <a:xfrm>
            <a:off x="479423" y="2060849"/>
            <a:ext cx="5418000" cy="3462791"/>
          </a:xfrm>
        </p:spPr>
        <p:txBody>
          <a:bodyPr/>
          <a:lstStyle>
            <a:lvl1pPr marL="0" indent="0">
              <a:buNone/>
              <a:defRPr/>
            </a:lvl1pPr>
          </a:lstStyle>
          <a:p>
            <a:r>
              <a:rPr lang="en-US" dirty="0"/>
              <a:t>Click icon to add picture</a:t>
            </a:r>
            <a:endParaRPr lang="en-GB" dirty="0"/>
          </a:p>
        </p:txBody>
      </p:sp>
      <p:sp>
        <p:nvSpPr>
          <p:cNvPr id="12" name="Picture Placeholder 4"/>
          <p:cNvSpPr>
            <a:spLocks noGrp="1"/>
          </p:cNvSpPr>
          <p:nvPr>
            <p:ph type="pic" sz="quarter" idx="19" hasCustomPrompt="1"/>
          </p:nvPr>
        </p:nvSpPr>
        <p:spPr>
          <a:xfrm>
            <a:off x="6299397" y="2060848"/>
            <a:ext cx="5418000" cy="3462791"/>
          </a:xfrm>
        </p:spPr>
        <p:txBody>
          <a:bodyPr/>
          <a:lstStyle>
            <a:lvl1pPr marL="0" indent="0">
              <a:buNone/>
              <a:defRPr/>
            </a:lvl1pPr>
          </a:lstStyle>
          <a:p>
            <a:r>
              <a:rPr lang="en-US" dirty="0"/>
              <a:t>Click icon to add picture</a:t>
            </a:r>
            <a:endParaRPr lang="en-GB" dirty="0"/>
          </a:p>
        </p:txBody>
      </p:sp>
      <p:sp>
        <p:nvSpPr>
          <p:cNvPr id="6" name="Text Placeholder 5"/>
          <p:cNvSpPr>
            <a:spLocks noGrp="1"/>
          </p:cNvSpPr>
          <p:nvPr>
            <p:ph type="body" sz="quarter" idx="22" hasCustomPrompt="1"/>
          </p:nvPr>
        </p:nvSpPr>
        <p:spPr>
          <a:xfrm>
            <a:off x="479425" y="5589240"/>
            <a:ext cx="5418138" cy="494060"/>
          </a:xfrm>
        </p:spPr>
        <p:txBody>
          <a:bodyPr/>
          <a:lstStyle>
            <a:lvl1pPr marL="0" indent="0">
              <a:buNone/>
              <a:defRPr/>
            </a:lvl1pPr>
            <a:lvl2pPr marL="180000" indent="0">
              <a:buNone/>
              <a:defRPr/>
            </a:lvl2pPr>
          </a:lstStyle>
          <a:p>
            <a:pPr lvl="0"/>
            <a:r>
              <a:rPr lang="en-US" dirty="0"/>
              <a:t>Click to edit Master text styles</a:t>
            </a:r>
          </a:p>
        </p:txBody>
      </p:sp>
      <p:sp>
        <p:nvSpPr>
          <p:cNvPr id="22" name="Text Placeholder 5"/>
          <p:cNvSpPr>
            <a:spLocks noGrp="1"/>
          </p:cNvSpPr>
          <p:nvPr>
            <p:ph type="body" sz="quarter" idx="23" hasCustomPrompt="1"/>
          </p:nvPr>
        </p:nvSpPr>
        <p:spPr>
          <a:xfrm>
            <a:off x="6299397" y="5589240"/>
            <a:ext cx="5418138" cy="494060"/>
          </a:xfrm>
        </p:spPr>
        <p:txBody>
          <a:bodyPr/>
          <a:lstStyle>
            <a:lvl1pPr marL="0" indent="0">
              <a:buNone/>
              <a:defRPr/>
            </a:lvl1pPr>
            <a:lvl2pPr marL="180000" indent="0">
              <a:buNone/>
              <a:defRPr/>
            </a:lvl2pPr>
          </a:lstStyle>
          <a:p>
            <a:pPr lvl="0"/>
            <a:r>
              <a:rPr lang="en-US" dirty="0"/>
              <a:t>Click to edit Master text styles</a:t>
            </a:r>
          </a:p>
        </p:txBody>
      </p:sp>
      <p:sp>
        <p:nvSpPr>
          <p:cNvPr id="32" name="Slide Number Placeholder 5">
            <a:extLst>
              <a:ext uri="{FF2B5EF4-FFF2-40B4-BE49-F238E27FC236}">
                <a16:creationId xmlns:a16="http://schemas.microsoft.com/office/drawing/2014/main" xmlns="" id="{D8CA4152-0EE4-F04F-8FFC-F3086644B463}"/>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tx1">
                    <a:tint val="75000"/>
                  </a:schemeClr>
                </a:solidFill>
              </a:defRPr>
            </a:lvl1pPr>
          </a:lstStyle>
          <a:p>
            <a:fld id="{877C2003-2E6E-4ABC-B270-3E95A87ADF8A}" type="slidenum">
              <a:rPr lang="en-GB" noProof="0" smtClean="0"/>
              <a:t>‹N°›</a:t>
            </a:fld>
            <a:endParaRPr lang="en-GB" noProof="0"/>
          </a:p>
        </p:txBody>
      </p:sp>
      <p:sp>
        <p:nvSpPr>
          <p:cNvPr id="33" name="Footer Placeholder 7">
            <a:extLst>
              <a:ext uri="{FF2B5EF4-FFF2-40B4-BE49-F238E27FC236}">
                <a16:creationId xmlns:a16="http://schemas.microsoft.com/office/drawing/2014/main" xmlns="" id="{2D724885-9764-2C43-B98B-27D34FD243FA}"/>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tx1">
                    <a:tint val="75000"/>
                  </a:schemeClr>
                </a:solidFill>
                <a:latin typeface="+mn-lt"/>
                <a:ea typeface="+mn-ea"/>
                <a:cs typeface="+mn-cs"/>
              </a:defRPr>
            </a:lvl1pPr>
          </a:lstStyle>
          <a:p>
            <a:r>
              <a:rPr lang="en-GB" noProof="0">
                <a:solidFill>
                  <a:srgbClr val="000000">
                    <a:tint val="75000"/>
                  </a:srgbClr>
                </a:solidFill>
              </a:rPr>
              <a:t>© Copyright Airbus (Specify your Legal Entity YEAR) / </a:t>
            </a:r>
            <a:r>
              <a:rPr lang="en-GB" noProof="0"/>
              <a:t>Presentation title runs here (go to Header and Footer to edit this text)</a:t>
            </a:r>
            <a:endParaRPr lang="en-GB" noProof="0" dirty="0"/>
          </a:p>
        </p:txBody>
      </p:sp>
      <p:sp>
        <p:nvSpPr>
          <p:cNvPr id="34" name="Date Placeholder 6">
            <a:extLst>
              <a:ext uri="{FF2B5EF4-FFF2-40B4-BE49-F238E27FC236}">
                <a16:creationId xmlns:a16="http://schemas.microsoft.com/office/drawing/2014/main" xmlns="" id="{683454C8-8CFC-2447-87E3-FCED77F62A54}"/>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tx1">
                    <a:tint val="75000"/>
                  </a:schemeClr>
                </a:solidFill>
                <a:latin typeface="+mn-lt"/>
                <a:ea typeface="+mn-ea"/>
                <a:cs typeface="+mn-cs"/>
              </a:defRPr>
            </a:lvl1pPr>
          </a:lstStyle>
          <a:p>
            <a:r>
              <a:rPr lang="de-DE" noProof="0"/>
              <a:t>DD MONTH YEAR</a:t>
            </a:r>
            <a:endParaRPr lang="en-GB" noProof="0"/>
          </a:p>
        </p:txBody>
      </p:sp>
    </p:spTree>
    <p:extLst>
      <p:ext uri="{BB962C8B-B14F-4D97-AF65-F5344CB8AC3E}">
        <p14:creationId xmlns:p14="http://schemas.microsoft.com/office/powerpoint/2010/main" val="1866786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Changeabl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1" hasCustomPrompt="1"/>
          </p:nvPr>
        </p:nvSpPr>
        <p:spPr>
          <a:xfrm>
            <a:off x="0" y="0"/>
            <a:ext cx="12192000" cy="5424488"/>
          </a:xfrm>
          <a:solidFill>
            <a:schemeClr val="bg1">
              <a:lumMod val="75000"/>
            </a:schemeClr>
          </a:solidFill>
          <a:ln>
            <a:noFill/>
          </a:ln>
        </p:spPr>
        <p:txBody>
          <a:bodyPr/>
          <a:lstStyle>
            <a:lvl1pPr marL="0" indent="0" algn="ctr">
              <a:buNone/>
              <a:defRPr/>
            </a:lvl1pPr>
          </a:lstStyle>
          <a:p>
            <a:r>
              <a:rPr lang="en-GB" noProof="0" dirty="0"/>
              <a:t>Click to insert picture</a:t>
            </a:r>
          </a:p>
        </p:txBody>
      </p:sp>
      <p:sp>
        <p:nvSpPr>
          <p:cNvPr id="19" name="Rectangle 4"/>
          <p:cNvSpPr>
            <a:spLocks noChangeArrowheads="1"/>
          </p:cNvSpPr>
          <p:nvPr/>
        </p:nvSpPr>
        <p:spPr bwMode="auto">
          <a:xfrm>
            <a:off x="0" y="5424787"/>
            <a:ext cx="12192000" cy="1433213"/>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61" noProof="0"/>
          </a:p>
        </p:txBody>
      </p:sp>
      <p:grpSp>
        <p:nvGrpSpPr>
          <p:cNvPr id="20" name="Group 15"/>
          <p:cNvGrpSpPr>
            <a:grpSpLocks/>
          </p:cNvGrpSpPr>
          <p:nvPr/>
        </p:nvGrpSpPr>
        <p:grpSpPr bwMode="white">
          <a:xfrm>
            <a:off x="0" y="5412023"/>
            <a:ext cx="12192000" cy="61996"/>
            <a:chOff x="0" y="3175"/>
            <a:chExt cx="6736" cy="68"/>
          </a:xfrm>
        </p:grpSpPr>
        <p:sp>
          <p:nvSpPr>
            <p:cNvPr id="21" name="Rectangle 16"/>
            <p:cNvSpPr>
              <a:spLocks noChangeArrowheads="1"/>
            </p:cNvSpPr>
            <p:nvPr/>
          </p:nvSpPr>
          <p:spPr bwMode="white">
            <a:xfrm>
              <a:off x="0" y="3175"/>
              <a:ext cx="6733" cy="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61" noProof="0"/>
            </a:p>
          </p:txBody>
        </p:sp>
        <p:sp>
          <p:nvSpPr>
            <p:cNvPr id="22" name="Rectangle 17"/>
            <p:cNvSpPr>
              <a:spLocks noChangeArrowheads="1"/>
            </p:cNvSpPr>
            <p:nvPr/>
          </p:nvSpPr>
          <p:spPr bwMode="white">
            <a:xfrm>
              <a:off x="1826" y="3175"/>
              <a:ext cx="4910" cy="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61" noProof="0"/>
            </a:p>
          </p:txBody>
        </p:sp>
      </p:grpSp>
      <p:sp>
        <p:nvSpPr>
          <p:cNvPr id="3" name="Text Placeholder 2"/>
          <p:cNvSpPr>
            <a:spLocks noGrp="1"/>
          </p:cNvSpPr>
          <p:nvPr userDrawn="1">
            <p:ph type="body" sz="quarter" idx="10"/>
          </p:nvPr>
        </p:nvSpPr>
        <p:spPr bwMode="white">
          <a:xfrm>
            <a:off x="3305016" y="5625554"/>
            <a:ext cx="5139060" cy="795600"/>
          </a:xfrm>
        </p:spPr>
        <p:txBody>
          <a:bodyPr/>
          <a:lstStyle>
            <a:lvl1pPr marL="0" indent="0">
              <a:buNone/>
              <a:defRPr sz="1300">
                <a:solidFill>
                  <a:schemeClr val="bg1"/>
                </a:solidFill>
              </a:defRPr>
            </a:lvl1pPr>
          </a:lstStyle>
          <a:p>
            <a:pPr lvl="0"/>
            <a:r>
              <a:rPr lang="fr-FR" noProof="0" smtClean="0"/>
              <a:t>Modifiez les styles du texte du masque</a:t>
            </a:r>
          </a:p>
        </p:txBody>
      </p:sp>
      <p:sp>
        <p:nvSpPr>
          <p:cNvPr id="12" name="Rectangle 3"/>
          <p:cNvSpPr>
            <a:spLocks noGrp="1" noChangeArrowheads="1"/>
          </p:cNvSpPr>
          <p:nvPr userDrawn="1">
            <p:ph type="ctrTitle"/>
          </p:nvPr>
        </p:nvSpPr>
        <p:spPr>
          <a:xfrm>
            <a:off x="3305016" y="1628800"/>
            <a:ext cx="6031344" cy="2892800"/>
          </a:xfrm>
        </p:spPr>
        <p:txBody>
          <a:bodyPr anchor="b"/>
          <a:lstStyle>
            <a:lvl1pPr>
              <a:lnSpc>
                <a:spcPct val="105000"/>
              </a:lnSpc>
              <a:defRPr sz="3000">
                <a:solidFill>
                  <a:schemeClr val="tx2"/>
                </a:solidFill>
              </a:defRPr>
            </a:lvl1pPr>
          </a:lstStyle>
          <a:p>
            <a:pPr lvl="0"/>
            <a:r>
              <a:rPr lang="fr-FR" altLang="de-DE" noProof="0" smtClean="0"/>
              <a:t>Modifiez le style du titre</a:t>
            </a:r>
            <a:endParaRPr lang="en-GB" altLang="de-DE" noProof="0"/>
          </a:p>
        </p:txBody>
      </p:sp>
      <p:sp>
        <p:nvSpPr>
          <p:cNvPr id="13" name="Rectangle 4"/>
          <p:cNvSpPr>
            <a:spLocks noGrp="1" noChangeArrowheads="1"/>
          </p:cNvSpPr>
          <p:nvPr userDrawn="1">
            <p:ph type="subTitle" idx="1"/>
          </p:nvPr>
        </p:nvSpPr>
        <p:spPr>
          <a:xfrm>
            <a:off x="3305016" y="4561676"/>
            <a:ext cx="6031344" cy="863111"/>
          </a:xfrm>
        </p:spPr>
        <p:txBody>
          <a:bodyPr anchor="t"/>
          <a:lstStyle>
            <a:lvl1pPr marL="0" indent="0">
              <a:lnSpc>
                <a:spcPct val="100000"/>
              </a:lnSpc>
              <a:buNone/>
              <a:defRPr sz="2000">
                <a:solidFill>
                  <a:schemeClr val="tx2"/>
                </a:solidFill>
              </a:defRPr>
            </a:lvl1pPr>
          </a:lstStyle>
          <a:p>
            <a:pPr lvl="0"/>
            <a:r>
              <a:rPr lang="fr-FR" altLang="de-DE" noProof="0" smtClean="0"/>
              <a:t>Modifiez le style des sous-titres du masque</a:t>
            </a:r>
            <a:endParaRPr lang="en-GB" altLang="de-DE" noProof="0"/>
          </a:p>
        </p:txBody>
      </p:sp>
      <p:grpSp>
        <p:nvGrpSpPr>
          <p:cNvPr id="14" name="Group 14">
            <a:extLst>
              <a:ext uri="{FF2B5EF4-FFF2-40B4-BE49-F238E27FC236}">
                <a16:creationId xmlns:a16="http://schemas.microsoft.com/office/drawing/2014/main" xmlns="" id="{FA6A6D27-F047-F34D-91E6-9FF2013B4AB5}"/>
              </a:ext>
            </a:extLst>
          </p:cNvPr>
          <p:cNvGrpSpPr>
            <a:grpSpLocks noChangeAspect="1"/>
          </p:cNvGrpSpPr>
          <p:nvPr userDrawn="1"/>
        </p:nvGrpSpPr>
        <p:grpSpPr>
          <a:xfrm>
            <a:off x="10614576" y="6254454"/>
            <a:ext cx="1332000" cy="246595"/>
            <a:chOff x="830300" y="1716088"/>
            <a:chExt cx="10058401" cy="1862137"/>
          </a:xfrm>
          <a:solidFill>
            <a:schemeClr val="bg1"/>
          </a:solidFill>
        </p:grpSpPr>
        <p:sp>
          <p:nvSpPr>
            <p:cNvPr id="15" name="Freeform 5">
              <a:extLst>
                <a:ext uri="{FF2B5EF4-FFF2-40B4-BE49-F238E27FC236}">
                  <a16:creationId xmlns:a16="http://schemas.microsoft.com/office/drawing/2014/main" xmlns="" id="{E14471FB-E91B-524A-B764-A83AD042AE2B}"/>
                </a:ext>
              </a:extLst>
            </p:cNvPr>
            <p:cNvSpPr>
              <a:spLocks/>
            </p:cNvSpPr>
            <p:nvPr/>
          </p:nvSpPr>
          <p:spPr bwMode="auto">
            <a:xfrm>
              <a:off x="3857663" y="1749425"/>
              <a:ext cx="1604963" cy="1789112"/>
            </a:xfrm>
            <a:custGeom>
              <a:avLst/>
              <a:gdLst>
                <a:gd name="T0" fmla="*/ 247 w 247"/>
                <a:gd name="T1" fmla="*/ 93 h 275"/>
                <a:gd name="T2" fmla="*/ 142 w 247"/>
                <a:gd name="T3" fmla="*/ 0 h 275"/>
                <a:gd name="T4" fmla="*/ 0 w 247"/>
                <a:gd name="T5" fmla="*/ 0 h 275"/>
                <a:gd name="T6" fmla="*/ 0 w 247"/>
                <a:gd name="T7" fmla="*/ 275 h 275"/>
                <a:gd name="T8" fmla="*/ 67 w 247"/>
                <a:gd name="T9" fmla="*/ 275 h 275"/>
                <a:gd name="T10" fmla="*/ 67 w 247"/>
                <a:gd name="T11" fmla="*/ 60 h 275"/>
                <a:gd name="T12" fmla="*/ 143 w 247"/>
                <a:gd name="T13" fmla="*/ 60 h 275"/>
                <a:gd name="T14" fmla="*/ 181 w 247"/>
                <a:gd name="T15" fmla="*/ 94 h 275"/>
                <a:gd name="T16" fmla="*/ 142 w 247"/>
                <a:gd name="T17" fmla="*/ 128 h 275"/>
                <a:gd name="T18" fmla="*/ 77 w 247"/>
                <a:gd name="T19" fmla="*/ 128 h 275"/>
                <a:gd name="T20" fmla="*/ 169 w 247"/>
                <a:gd name="T21" fmla="*/ 275 h 275"/>
                <a:gd name="T22" fmla="*/ 246 w 247"/>
                <a:gd name="T23" fmla="*/ 275 h 275"/>
                <a:gd name="T24" fmla="*/ 183 w 247"/>
                <a:gd name="T25" fmla="*/ 177 h 275"/>
                <a:gd name="T26" fmla="*/ 247 w 247"/>
                <a:gd name="T27" fmla="*/ 9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275">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6" name="Rectangle 6">
              <a:extLst>
                <a:ext uri="{FF2B5EF4-FFF2-40B4-BE49-F238E27FC236}">
                  <a16:creationId xmlns:a16="http://schemas.microsoft.com/office/drawing/2014/main" xmlns="" id="{4168E64E-59F0-A540-83FF-D1528A764214}"/>
                </a:ext>
              </a:extLst>
            </p:cNvPr>
            <p:cNvSpPr>
              <a:spLocks noChangeArrowheads="1"/>
            </p:cNvSpPr>
            <p:nvPr/>
          </p:nvSpPr>
          <p:spPr bwMode="auto">
            <a:xfrm>
              <a:off x="3130588" y="1749425"/>
              <a:ext cx="434975" cy="17891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7" name="Freeform 7">
              <a:extLst>
                <a:ext uri="{FF2B5EF4-FFF2-40B4-BE49-F238E27FC236}">
                  <a16:creationId xmlns:a16="http://schemas.microsoft.com/office/drawing/2014/main" xmlns="" id="{AE276B33-6226-4F4F-81EF-1DB302E0489C}"/>
                </a:ext>
              </a:extLst>
            </p:cNvPr>
            <p:cNvSpPr>
              <a:spLocks/>
            </p:cNvSpPr>
            <p:nvPr/>
          </p:nvSpPr>
          <p:spPr bwMode="auto">
            <a:xfrm>
              <a:off x="830300" y="1749425"/>
              <a:ext cx="2203450" cy="1789112"/>
            </a:xfrm>
            <a:custGeom>
              <a:avLst/>
              <a:gdLst>
                <a:gd name="T0" fmla="*/ 573 w 1388"/>
                <a:gd name="T1" fmla="*/ 0 h 1127"/>
                <a:gd name="T2" fmla="*/ 0 w 1388"/>
                <a:gd name="T3" fmla="*/ 1127 h 1127"/>
                <a:gd name="T4" fmla="*/ 307 w 1388"/>
                <a:gd name="T5" fmla="*/ 1127 h 1127"/>
                <a:gd name="T6" fmla="*/ 401 w 1388"/>
                <a:gd name="T7" fmla="*/ 939 h 1127"/>
                <a:gd name="T8" fmla="*/ 864 w 1388"/>
                <a:gd name="T9" fmla="*/ 939 h 1127"/>
                <a:gd name="T10" fmla="*/ 749 w 1388"/>
                <a:gd name="T11" fmla="*/ 705 h 1127"/>
                <a:gd name="T12" fmla="*/ 516 w 1388"/>
                <a:gd name="T13" fmla="*/ 705 h 1127"/>
                <a:gd name="T14" fmla="*/ 688 w 1388"/>
                <a:gd name="T15" fmla="*/ 356 h 1127"/>
                <a:gd name="T16" fmla="*/ 692 w 1388"/>
                <a:gd name="T17" fmla="*/ 356 h 1127"/>
                <a:gd name="T18" fmla="*/ 1072 w 1388"/>
                <a:gd name="T19" fmla="*/ 1127 h 1127"/>
                <a:gd name="T20" fmla="*/ 1388 w 1388"/>
                <a:gd name="T21" fmla="*/ 1127 h 1127"/>
                <a:gd name="T22" fmla="*/ 815 w 1388"/>
                <a:gd name="T23" fmla="*/ 0 h 1127"/>
                <a:gd name="T24" fmla="*/ 573 w 1388"/>
                <a:gd name="T25" fmla="*/ 0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8" h="1127">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8" name="Freeform 8">
              <a:extLst>
                <a:ext uri="{FF2B5EF4-FFF2-40B4-BE49-F238E27FC236}">
                  <a16:creationId xmlns:a16="http://schemas.microsoft.com/office/drawing/2014/main" xmlns="" id="{7C268224-DCCB-8B4B-96C3-CA274DA62076}"/>
                </a:ext>
              </a:extLst>
            </p:cNvPr>
            <p:cNvSpPr>
              <a:spLocks noEditPoints="1"/>
            </p:cNvSpPr>
            <p:nvPr/>
          </p:nvSpPr>
          <p:spPr bwMode="auto">
            <a:xfrm>
              <a:off x="5670588" y="1749425"/>
              <a:ext cx="1670050" cy="1789112"/>
            </a:xfrm>
            <a:custGeom>
              <a:avLst/>
              <a:gdLst>
                <a:gd name="T0" fmla="*/ 213 w 257"/>
                <a:gd name="T1" fmla="*/ 133 h 275"/>
                <a:gd name="T2" fmla="*/ 245 w 257"/>
                <a:gd name="T3" fmla="*/ 75 h 275"/>
                <a:gd name="T4" fmla="*/ 157 w 257"/>
                <a:gd name="T5" fmla="*/ 0 h 275"/>
                <a:gd name="T6" fmla="*/ 0 w 257"/>
                <a:gd name="T7" fmla="*/ 0 h 275"/>
                <a:gd name="T8" fmla="*/ 0 w 257"/>
                <a:gd name="T9" fmla="*/ 275 h 275"/>
                <a:gd name="T10" fmla="*/ 163 w 257"/>
                <a:gd name="T11" fmla="*/ 275 h 275"/>
                <a:gd name="T12" fmla="*/ 257 w 257"/>
                <a:gd name="T13" fmla="*/ 198 h 275"/>
                <a:gd name="T14" fmla="*/ 213 w 257"/>
                <a:gd name="T15" fmla="*/ 133 h 275"/>
                <a:gd name="T16" fmla="*/ 67 w 257"/>
                <a:gd name="T17" fmla="*/ 59 h 275"/>
                <a:gd name="T18" fmla="*/ 157 w 257"/>
                <a:gd name="T19" fmla="*/ 59 h 275"/>
                <a:gd name="T20" fmla="*/ 180 w 257"/>
                <a:gd name="T21" fmla="*/ 83 h 275"/>
                <a:gd name="T22" fmla="*/ 156 w 257"/>
                <a:gd name="T23" fmla="*/ 107 h 275"/>
                <a:gd name="T24" fmla="*/ 67 w 257"/>
                <a:gd name="T25" fmla="*/ 107 h 275"/>
                <a:gd name="T26" fmla="*/ 67 w 257"/>
                <a:gd name="T27" fmla="*/ 59 h 275"/>
                <a:gd name="T28" fmla="*/ 158 w 257"/>
                <a:gd name="T29" fmla="*/ 218 h 275"/>
                <a:gd name="T30" fmla="*/ 67 w 257"/>
                <a:gd name="T31" fmla="*/ 218 h 275"/>
                <a:gd name="T32" fmla="*/ 67 w 257"/>
                <a:gd name="T33" fmla="*/ 162 h 275"/>
                <a:gd name="T34" fmla="*/ 158 w 257"/>
                <a:gd name="T35" fmla="*/ 162 h 275"/>
                <a:gd name="T36" fmla="*/ 187 w 257"/>
                <a:gd name="T37" fmla="*/ 189 h 275"/>
                <a:gd name="T38" fmla="*/ 158 w 257"/>
                <a:gd name="T39" fmla="*/ 21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275">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23" name="Freeform 9">
              <a:extLst>
                <a:ext uri="{FF2B5EF4-FFF2-40B4-BE49-F238E27FC236}">
                  <a16:creationId xmlns:a16="http://schemas.microsoft.com/office/drawing/2014/main" xmlns="" id="{588CD318-CCC7-1E46-B64F-4BC1C6A518C3}"/>
                </a:ext>
              </a:extLst>
            </p:cNvPr>
            <p:cNvSpPr>
              <a:spLocks/>
            </p:cNvSpPr>
            <p:nvPr/>
          </p:nvSpPr>
          <p:spPr bwMode="auto">
            <a:xfrm>
              <a:off x="7529550" y="1749425"/>
              <a:ext cx="1630363" cy="1828800"/>
            </a:xfrm>
            <a:custGeom>
              <a:avLst/>
              <a:gdLst>
                <a:gd name="T0" fmla="*/ 182 w 251"/>
                <a:gd name="T1" fmla="*/ 154 h 281"/>
                <a:gd name="T2" fmla="*/ 125 w 251"/>
                <a:gd name="T3" fmla="*/ 219 h 281"/>
                <a:gd name="T4" fmla="*/ 68 w 251"/>
                <a:gd name="T5" fmla="*/ 154 h 281"/>
                <a:gd name="T6" fmla="*/ 68 w 251"/>
                <a:gd name="T7" fmla="*/ 0 h 281"/>
                <a:gd name="T8" fmla="*/ 0 w 251"/>
                <a:gd name="T9" fmla="*/ 0 h 281"/>
                <a:gd name="T10" fmla="*/ 0 w 251"/>
                <a:gd name="T11" fmla="*/ 149 h 281"/>
                <a:gd name="T12" fmla="*/ 125 w 251"/>
                <a:gd name="T13" fmla="*/ 281 h 281"/>
                <a:gd name="T14" fmla="*/ 251 w 251"/>
                <a:gd name="T15" fmla="*/ 149 h 281"/>
                <a:gd name="T16" fmla="*/ 251 w 251"/>
                <a:gd name="T17" fmla="*/ 0 h 281"/>
                <a:gd name="T18" fmla="*/ 182 w 251"/>
                <a:gd name="T19" fmla="*/ 0 h 281"/>
                <a:gd name="T20" fmla="*/ 182 w 251"/>
                <a:gd name="T21" fmla="*/ 15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 h="28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24" name="Freeform 10">
              <a:extLst>
                <a:ext uri="{FF2B5EF4-FFF2-40B4-BE49-F238E27FC236}">
                  <a16:creationId xmlns:a16="http://schemas.microsoft.com/office/drawing/2014/main" xmlns="" id="{B9C2E693-A2B1-CA41-A4AB-BCD05B96C4FC}"/>
                </a:ext>
              </a:extLst>
            </p:cNvPr>
            <p:cNvSpPr>
              <a:spLocks/>
            </p:cNvSpPr>
            <p:nvPr/>
          </p:nvSpPr>
          <p:spPr bwMode="auto">
            <a:xfrm>
              <a:off x="9309138" y="1716088"/>
              <a:ext cx="1579563" cy="1862137"/>
            </a:xfrm>
            <a:custGeom>
              <a:avLst/>
              <a:gdLst>
                <a:gd name="T0" fmla="*/ 156 w 243"/>
                <a:gd name="T1" fmla="*/ 115 h 286"/>
                <a:gd name="T2" fmla="*/ 78 w 243"/>
                <a:gd name="T3" fmla="*/ 80 h 286"/>
                <a:gd name="T4" fmla="*/ 121 w 243"/>
                <a:gd name="T5" fmla="*/ 59 h 286"/>
                <a:gd name="T6" fmla="*/ 216 w 243"/>
                <a:gd name="T7" fmla="*/ 81 h 286"/>
                <a:gd name="T8" fmla="*/ 237 w 243"/>
                <a:gd name="T9" fmla="*/ 25 h 286"/>
                <a:gd name="T10" fmla="*/ 122 w 243"/>
                <a:gd name="T11" fmla="*/ 0 h 286"/>
                <a:gd name="T12" fmla="*/ 11 w 243"/>
                <a:gd name="T13" fmla="*/ 82 h 286"/>
                <a:gd name="T14" fmla="*/ 109 w 243"/>
                <a:gd name="T15" fmla="*/ 168 h 286"/>
                <a:gd name="T16" fmla="*/ 174 w 243"/>
                <a:gd name="T17" fmla="*/ 202 h 286"/>
                <a:gd name="T18" fmla="*/ 130 w 243"/>
                <a:gd name="T19" fmla="*/ 226 h 286"/>
                <a:gd name="T20" fmla="*/ 20 w 243"/>
                <a:gd name="T21" fmla="*/ 199 h 286"/>
                <a:gd name="T22" fmla="*/ 0 w 243"/>
                <a:gd name="T23" fmla="*/ 257 h 286"/>
                <a:gd name="T24" fmla="*/ 132 w 243"/>
                <a:gd name="T25" fmla="*/ 286 h 286"/>
                <a:gd name="T26" fmla="*/ 243 w 243"/>
                <a:gd name="T27" fmla="*/ 200 h 286"/>
                <a:gd name="T28" fmla="*/ 156 w 243"/>
                <a:gd name="T29" fmla="*/ 11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86">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grpSp>
      <p:pic>
        <p:nvPicPr>
          <p:cNvPr id="25" name="Grafik 24">
            <a:extLst>
              <a:ext uri="{FF2B5EF4-FFF2-40B4-BE49-F238E27FC236}">
                <a16:creationId xmlns:a16="http://schemas.microsoft.com/office/drawing/2014/main" xmlns="" id="{07C54753-59A0-0041-AA2B-32395AEBC23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a:off x="8689500" y="6229151"/>
            <a:ext cx="1335600" cy="266643"/>
          </a:xfrm>
          <a:prstGeom prst="rect">
            <a:avLst/>
          </a:prstGeom>
        </p:spPr>
      </p:pic>
    </p:spTree>
    <p:extLst>
      <p:ext uri="{BB962C8B-B14F-4D97-AF65-F5344CB8AC3E}">
        <p14:creationId xmlns:p14="http://schemas.microsoft.com/office/powerpoint/2010/main" val="832451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pictures with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dirty="0"/>
              <a:t>Click to edit header</a:t>
            </a:r>
            <a:endParaRPr lang="de-DE" dirty="0"/>
          </a:p>
        </p:txBody>
      </p:sp>
      <p:sp>
        <p:nvSpPr>
          <p:cNvPr id="11" name="Text Placeholder 10"/>
          <p:cNvSpPr>
            <a:spLocks noGrp="1"/>
          </p:cNvSpPr>
          <p:nvPr>
            <p:ph type="body" sz="quarter" idx="13" hasCustomPrompt="1"/>
          </p:nvPr>
        </p:nvSpPr>
        <p:spPr>
          <a:xfrm>
            <a:off x="8649337" y="332209"/>
            <a:ext cx="3266785" cy="144463"/>
          </a:xfrm>
        </p:spPr>
        <p:txBody>
          <a:bodyPr/>
          <a:lstStyle>
            <a:lvl1pPr marL="0" indent="0" algn="r">
              <a:buNone/>
              <a:defRPr sz="800">
                <a:solidFill>
                  <a:srgbClr val="FF0000"/>
                </a:solidFill>
              </a:defRPr>
            </a:lvl1pPr>
          </a:lstStyle>
          <a:p>
            <a:pPr lvl="0"/>
            <a:r>
              <a:rPr lang="en-US" dirty="0"/>
              <a:t>[Insert confidentiality here]</a:t>
            </a:r>
            <a:endParaRPr lang="en-GB" dirty="0"/>
          </a:p>
        </p:txBody>
      </p:sp>
      <p:sp>
        <p:nvSpPr>
          <p:cNvPr id="15" name="Inhaltsplatzhalter 2"/>
          <p:cNvSpPr>
            <a:spLocks noGrp="1"/>
          </p:cNvSpPr>
          <p:nvPr>
            <p:ph idx="1" hasCustomPrompt="1"/>
          </p:nvPr>
        </p:nvSpPr>
        <p:spPr>
          <a:xfrm>
            <a:off x="481929" y="1566001"/>
            <a:ext cx="3600000" cy="422840"/>
          </a:xfrm>
        </p:spPr>
        <p:txBody>
          <a:bodyPr/>
          <a:lstStyle>
            <a:lvl1pPr marL="0" indent="0">
              <a:buNone/>
              <a:defRPr b="1"/>
            </a:lvl1pPr>
          </a:lstStyle>
          <a:p>
            <a:pPr lvl="0"/>
            <a:r>
              <a:rPr lang="en-US" dirty="0"/>
              <a:t>Click to edit Master text styles</a:t>
            </a:r>
          </a:p>
        </p:txBody>
      </p:sp>
      <p:sp>
        <p:nvSpPr>
          <p:cNvPr id="16" name="Inhaltsplatzhalter 2"/>
          <p:cNvSpPr>
            <a:spLocks noGrp="1"/>
          </p:cNvSpPr>
          <p:nvPr>
            <p:ph idx="17" hasCustomPrompt="1"/>
          </p:nvPr>
        </p:nvSpPr>
        <p:spPr>
          <a:xfrm>
            <a:off x="4296000" y="1566000"/>
            <a:ext cx="3600000" cy="422841"/>
          </a:xfrm>
        </p:spPr>
        <p:txBody>
          <a:bodyPr/>
          <a:lstStyle>
            <a:lvl1pPr marL="0" indent="0">
              <a:buNone/>
              <a:defRPr b="1"/>
            </a:lvl1pPr>
          </a:lstStyle>
          <a:p>
            <a:pPr lvl="0"/>
            <a:r>
              <a:rPr lang="en-US" dirty="0"/>
              <a:t>Click to edit Master text styles</a:t>
            </a:r>
          </a:p>
        </p:txBody>
      </p:sp>
      <p:sp>
        <p:nvSpPr>
          <p:cNvPr id="17" name="Picture Placeholder 4"/>
          <p:cNvSpPr>
            <a:spLocks noGrp="1"/>
          </p:cNvSpPr>
          <p:nvPr>
            <p:ph type="pic" sz="quarter" idx="18" hasCustomPrompt="1"/>
          </p:nvPr>
        </p:nvSpPr>
        <p:spPr>
          <a:xfrm>
            <a:off x="479425" y="2060849"/>
            <a:ext cx="3600000" cy="3462791"/>
          </a:xfrm>
        </p:spPr>
        <p:txBody>
          <a:bodyPr/>
          <a:lstStyle>
            <a:lvl1pPr marL="0" indent="0">
              <a:buNone/>
              <a:defRPr/>
            </a:lvl1pPr>
          </a:lstStyle>
          <a:p>
            <a:r>
              <a:rPr lang="en-US" dirty="0"/>
              <a:t>Click icon to add picture</a:t>
            </a:r>
            <a:endParaRPr lang="en-GB" dirty="0"/>
          </a:p>
        </p:txBody>
      </p:sp>
      <p:sp>
        <p:nvSpPr>
          <p:cNvPr id="18" name="Picture Placeholder 4"/>
          <p:cNvSpPr>
            <a:spLocks noGrp="1"/>
          </p:cNvSpPr>
          <p:nvPr>
            <p:ph type="pic" sz="quarter" idx="19" hasCustomPrompt="1"/>
          </p:nvPr>
        </p:nvSpPr>
        <p:spPr>
          <a:xfrm>
            <a:off x="4294145" y="2060848"/>
            <a:ext cx="3600000" cy="3462791"/>
          </a:xfrm>
        </p:spPr>
        <p:txBody>
          <a:bodyPr/>
          <a:lstStyle>
            <a:lvl1pPr marL="0" indent="0">
              <a:buNone/>
              <a:defRPr/>
            </a:lvl1pPr>
          </a:lstStyle>
          <a:p>
            <a:r>
              <a:rPr lang="en-US" dirty="0"/>
              <a:t>Click icon to add picture</a:t>
            </a:r>
            <a:endParaRPr lang="en-GB" dirty="0"/>
          </a:p>
        </p:txBody>
      </p:sp>
      <p:sp>
        <p:nvSpPr>
          <p:cNvPr id="21" name="Inhaltsplatzhalter 2"/>
          <p:cNvSpPr>
            <a:spLocks noGrp="1"/>
          </p:cNvSpPr>
          <p:nvPr>
            <p:ph idx="22" hasCustomPrompt="1"/>
          </p:nvPr>
        </p:nvSpPr>
        <p:spPr>
          <a:xfrm>
            <a:off x="8117741" y="1568369"/>
            <a:ext cx="3600000" cy="422841"/>
          </a:xfrm>
        </p:spPr>
        <p:txBody>
          <a:bodyPr/>
          <a:lstStyle>
            <a:lvl1pPr marL="0" indent="0">
              <a:buNone/>
              <a:defRPr b="1"/>
            </a:lvl1pPr>
          </a:lstStyle>
          <a:p>
            <a:pPr lvl="0"/>
            <a:r>
              <a:rPr lang="en-US" dirty="0"/>
              <a:t>Click to edit Master text styles</a:t>
            </a:r>
          </a:p>
        </p:txBody>
      </p:sp>
      <p:sp>
        <p:nvSpPr>
          <p:cNvPr id="22" name="Picture Placeholder 4"/>
          <p:cNvSpPr>
            <a:spLocks noGrp="1"/>
          </p:cNvSpPr>
          <p:nvPr>
            <p:ph type="pic" sz="quarter" idx="23" hasCustomPrompt="1"/>
          </p:nvPr>
        </p:nvSpPr>
        <p:spPr>
          <a:xfrm>
            <a:off x="8115886" y="2063217"/>
            <a:ext cx="3600000" cy="3462791"/>
          </a:xfrm>
        </p:spPr>
        <p:txBody>
          <a:bodyPr/>
          <a:lstStyle>
            <a:lvl1pPr marL="0" indent="0">
              <a:buNone/>
              <a:defRPr/>
            </a:lvl1pPr>
          </a:lstStyle>
          <a:p>
            <a:r>
              <a:rPr lang="en-US" dirty="0"/>
              <a:t>Click icon to add picture</a:t>
            </a:r>
            <a:endParaRPr lang="en-GB" dirty="0"/>
          </a:p>
        </p:txBody>
      </p:sp>
      <p:sp>
        <p:nvSpPr>
          <p:cNvPr id="5" name="Text Placeholder 4"/>
          <p:cNvSpPr>
            <a:spLocks noGrp="1"/>
          </p:cNvSpPr>
          <p:nvPr>
            <p:ph type="body" sz="quarter" idx="28" hasCustomPrompt="1"/>
          </p:nvPr>
        </p:nvSpPr>
        <p:spPr>
          <a:xfrm>
            <a:off x="479425" y="5592240"/>
            <a:ext cx="3600450" cy="491060"/>
          </a:xfrm>
        </p:spPr>
        <p:txBody>
          <a:bodyPr/>
          <a:lstStyle>
            <a:lvl1pPr marL="0" indent="0">
              <a:buNone/>
              <a:defRPr/>
            </a:lvl1pPr>
          </a:lstStyle>
          <a:p>
            <a:pPr lvl="0"/>
            <a:r>
              <a:rPr lang="en-US" dirty="0"/>
              <a:t>Click to edit Master text styles</a:t>
            </a:r>
          </a:p>
        </p:txBody>
      </p:sp>
      <p:sp>
        <p:nvSpPr>
          <p:cNvPr id="33" name="Text Placeholder 4"/>
          <p:cNvSpPr>
            <a:spLocks noGrp="1"/>
          </p:cNvSpPr>
          <p:nvPr>
            <p:ph type="body" sz="quarter" idx="29" hasCustomPrompt="1"/>
          </p:nvPr>
        </p:nvSpPr>
        <p:spPr>
          <a:xfrm>
            <a:off x="4294145" y="5592240"/>
            <a:ext cx="3600450" cy="491060"/>
          </a:xfrm>
        </p:spPr>
        <p:txBody>
          <a:bodyPr/>
          <a:lstStyle>
            <a:lvl1pPr marL="0" indent="0">
              <a:buNone/>
              <a:defRPr/>
            </a:lvl1pPr>
            <a:lvl2pPr marL="180000" indent="0">
              <a:buNone/>
              <a:defRPr/>
            </a:lvl2pPr>
          </a:lstStyle>
          <a:p>
            <a:pPr lvl="0"/>
            <a:r>
              <a:rPr lang="en-US" dirty="0"/>
              <a:t>Click to edit Master text styles</a:t>
            </a:r>
          </a:p>
          <a:p>
            <a:pPr lvl="1"/>
            <a:endParaRPr lang="en-GB" dirty="0"/>
          </a:p>
        </p:txBody>
      </p:sp>
      <p:sp>
        <p:nvSpPr>
          <p:cNvPr id="34" name="Text Placeholder 4"/>
          <p:cNvSpPr>
            <a:spLocks noGrp="1"/>
          </p:cNvSpPr>
          <p:nvPr>
            <p:ph type="body" sz="quarter" idx="30" hasCustomPrompt="1"/>
          </p:nvPr>
        </p:nvSpPr>
        <p:spPr>
          <a:xfrm>
            <a:off x="8117291" y="5592240"/>
            <a:ext cx="3600450" cy="491060"/>
          </a:xfrm>
        </p:spPr>
        <p:txBody>
          <a:bodyPr/>
          <a:lstStyle>
            <a:lvl1pPr marL="0" indent="0">
              <a:buNone/>
              <a:defRPr/>
            </a:lvl1pPr>
          </a:lstStyle>
          <a:p>
            <a:pPr lvl="0"/>
            <a:r>
              <a:rPr lang="en-US" dirty="0"/>
              <a:t>Click to edit Master text styles</a:t>
            </a:r>
          </a:p>
        </p:txBody>
      </p:sp>
      <p:sp>
        <p:nvSpPr>
          <p:cNvPr id="36" name="Slide Number Placeholder 5">
            <a:extLst>
              <a:ext uri="{FF2B5EF4-FFF2-40B4-BE49-F238E27FC236}">
                <a16:creationId xmlns:a16="http://schemas.microsoft.com/office/drawing/2014/main" xmlns="" id="{FB269B6B-638B-7046-AAC0-26E443A3D16D}"/>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tx1">
                    <a:tint val="75000"/>
                  </a:schemeClr>
                </a:solidFill>
              </a:defRPr>
            </a:lvl1pPr>
          </a:lstStyle>
          <a:p>
            <a:fld id="{877C2003-2E6E-4ABC-B270-3E95A87ADF8A}" type="slidenum">
              <a:rPr lang="en-GB" noProof="0" smtClean="0"/>
              <a:t>‹N°›</a:t>
            </a:fld>
            <a:endParaRPr lang="en-GB" noProof="0"/>
          </a:p>
        </p:txBody>
      </p:sp>
      <p:sp>
        <p:nvSpPr>
          <p:cNvPr id="37" name="Footer Placeholder 7">
            <a:extLst>
              <a:ext uri="{FF2B5EF4-FFF2-40B4-BE49-F238E27FC236}">
                <a16:creationId xmlns:a16="http://schemas.microsoft.com/office/drawing/2014/main" xmlns="" id="{DB21A436-A933-8243-B85C-B9D8DBA752F7}"/>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tx1">
                    <a:tint val="75000"/>
                  </a:schemeClr>
                </a:solidFill>
                <a:latin typeface="+mn-lt"/>
                <a:ea typeface="+mn-ea"/>
                <a:cs typeface="+mn-cs"/>
              </a:defRPr>
            </a:lvl1pPr>
          </a:lstStyle>
          <a:p>
            <a:r>
              <a:rPr lang="en-GB" noProof="0">
                <a:solidFill>
                  <a:srgbClr val="000000">
                    <a:tint val="75000"/>
                  </a:srgbClr>
                </a:solidFill>
              </a:rPr>
              <a:t>© Copyright Airbus (Specify your Legal Entity YEAR) / </a:t>
            </a:r>
            <a:r>
              <a:rPr lang="en-GB" noProof="0"/>
              <a:t>Presentation title runs here (go to Header and Footer to edit this text)</a:t>
            </a:r>
            <a:endParaRPr lang="en-GB" noProof="0" dirty="0"/>
          </a:p>
        </p:txBody>
      </p:sp>
      <p:sp>
        <p:nvSpPr>
          <p:cNvPr id="38" name="Date Placeholder 6">
            <a:extLst>
              <a:ext uri="{FF2B5EF4-FFF2-40B4-BE49-F238E27FC236}">
                <a16:creationId xmlns:a16="http://schemas.microsoft.com/office/drawing/2014/main" xmlns="" id="{977FFDE9-2C50-AD43-9E8A-4EF495313DC3}"/>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tx1">
                    <a:tint val="75000"/>
                  </a:schemeClr>
                </a:solidFill>
                <a:latin typeface="+mn-lt"/>
                <a:ea typeface="+mn-ea"/>
                <a:cs typeface="+mn-cs"/>
              </a:defRPr>
            </a:lvl1pPr>
          </a:lstStyle>
          <a:p>
            <a:r>
              <a:rPr lang="de-DE" noProof="0"/>
              <a:t>DD MONTH YEAR</a:t>
            </a:r>
            <a:endParaRPr lang="en-GB" noProof="0"/>
          </a:p>
        </p:txBody>
      </p:sp>
    </p:spTree>
    <p:extLst>
      <p:ext uri="{BB962C8B-B14F-4D97-AF65-F5344CB8AC3E}">
        <p14:creationId xmlns:p14="http://schemas.microsoft.com/office/powerpoint/2010/main" val="27537594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p:bg bwMode="gray">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5913438"/>
          </a:xfrm>
          <a:prstGeom prst="rect">
            <a:avLst/>
          </a:prstGeom>
        </p:spPr>
      </p:pic>
      <p:sp>
        <p:nvSpPr>
          <p:cNvPr id="2" name="Titel 1"/>
          <p:cNvSpPr>
            <a:spLocks noGrp="1"/>
          </p:cNvSpPr>
          <p:nvPr>
            <p:ph type="title" hasCustomPrompt="1"/>
          </p:nvPr>
        </p:nvSpPr>
        <p:spPr>
          <a:xfrm>
            <a:off x="3905794" y="2054627"/>
            <a:ext cx="7158758" cy="1372321"/>
          </a:xfrm>
        </p:spPr>
        <p:txBody>
          <a:bodyPr anchor="b" anchorCtr="0"/>
          <a:lstStyle>
            <a:lvl1pPr>
              <a:lnSpc>
                <a:spcPct val="110000"/>
              </a:lnSpc>
              <a:defRPr>
                <a:solidFill>
                  <a:schemeClr val="tx2"/>
                </a:solidFill>
              </a:defRPr>
            </a:lvl1pPr>
          </a:lstStyle>
          <a:p>
            <a:r>
              <a:rPr lang="en-US" dirty="0"/>
              <a:t>Click to edit header</a:t>
            </a:r>
            <a:endParaRPr lang="de-DE" dirty="0"/>
          </a:p>
        </p:txBody>
      </p:sp>
      <p:sp>
        <p:nvSpPr>
          <p:cNvPr id="10" name="Text Placeholder 9"/>
          <p:cNvSpPr>
            <a:spLocks noGrp="1"/>
          </p:cNvSpPr>
          <p:nvPr>
            <p:ph type="body" sz="quarter" idx="14"/>
          </p:nvPr>
        </p:nvSpPr>
        <p:spPr>
          <a:xfrm>
            <a:off x="3905794" y="3430829"/>
            <a:ext cx="7156802" cy="709613"/>
          </a:xfrm>
        </p:spPr>
        <p:txBody>
          <a:bodyPr/>
          <a:lstStyle>
            <a:lvl1pPr marL="0" indent="0">
              <a:lnSpc>
                <a:spcPct val="100000"/>
              </a:lnSpc>
              <a:buNone/>
              <a:defRPr sz="2000">
                <a:solidFill>
                  <a:schemeClr val="tx2"/>
                </a:solidFill>
              </a:defRPr>
            </a:lvl1pPr>
          </a:lstStyle>
          <a:p>
            <a:pPr lvl="0"/>
            <a:r>
              <a:rPr lang="fr-FR" smtClean="0"/>
              <a:t>Modifiez les styles du texte du masque</a:t>
            </a:r>
          </a:p>
        </p:txBody>
      </p:sp>
      <p:sp>
        <p:nvSpPr>
          <p:cNvPr id="8" name="Text Placeholder 10"/>
          <p:cNvSpPr>
            <a:spLocks noGrp="1"/>
          </p:cNvSpPr>
          <p:nvPr>
            <p:ph type="body" sz="quarter" idx="13" hasCustomPrompt="1"/>
          </p:nvPr>
        </p:nvSpPr>
        <p:spPr>
          <a:xfrm>
            <a:off x="8649337" y="332209"/>
            <a:ext cx="3266785" cy="144463"/>
          </a:xfrm>
        </p:spPr>
        <p:txBody>
          <a:bodyPr/>
          <a:lstStyle>
            <a:lvl1pPr marL="0" indent="0" algn="r">
              <a:buNone/>
              <a:defRPr sz="800">
                <a:solidFill>
                  <a:srgbClr val="FF0000"/>
                </a:solidFill>
              </a:defRPr>
            </a:lvl1pPr>
          </a:lstStyle>
          <a:p>
            <a:pPr lvl="0"/>
            <a:r>
              <a:rPr lang="en-US" dirty="0"/>
              <a:t>[Insert confidentiality here]</a:t>
            </a:r>
            <a:endParaRPr lang="en-GB" dirty="0"/>
          </a:p>
        </p:txBody>
      </p:sp>
      <p:sp>
        <p:nvSpPr>
          <p:cNvPr id="22" name="Slide Number Placeholder 5">
            <a:extLst>
              <a:ext uri="{FF2B5EF4-FFF2-40B4-BE49-F238E27FC236}">
                <a16:creationId xmlns:a16="http://schemas.microsoft.com/office/drawing/2014/main" xmlns="" id="{285FAD57-10F1-F843-B631-1BD155B51757}"/>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tx1">
                    <a:tint val="75000"/>
                  </a:schemeClr>
                </a:solidFill>
              </a:defRPr>
            </a:lvl1pPr>
          </a:lstStyle>
          <a:p>
            <a:fld id="{877C2003-2E6E-4ABC-B270-3E95A87ADF8A}" type="slidenum">
              <a:rPr lang="en-GB" noProof="0" smtClean="0"/>
              <a:t>‹N°›</a:t>
            </a:fld>
            <a:endParaRPr lang="en-GB" noProof="0"/>
          </a:p>
        </p:txBody>
      </p:sp>
      <p:sp>
        <p:nvSpPr>
          <p:cNvPr id="23" name="Footer Placeholder 7">
            <a:extLst>
              <a:ext uri="{FF2B5EF4-FFF2-40B4-BE49-F238E27FC236}">
                <a16:creationId xmlns:a16="http://schemas.microsoft.com/office/drawing/2014/main" xmlns="" id="{088581E2-0310-494C-B516-A4C0F58F05F8}"/>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tx1">
                    <a:tint val="75000"/>
                  </a:schemeClr>
                </a:solidFill>
                <a:latin typeface="+mn-lt"/>
                <a:ea typeface="+mn-ea"/>
                <a:cs typeface="+mn-cs"/>
              </a:defRPr>
            </a:lvl1pPr>
          </a:lstStyle>
          <a:p>
            <a:r>
              <a:rPr lang="en-GB" noProof="0">
                <a:solidFill>
                  <a:srgbClr val="000000">
                    <a:tint val="75000"/>
                  </a:srgbClr>
                </a:solidFill>
              </a:rPr>
              <a:t>© Copyright Airbus (Specify your Legal Entity YEAR) / Presentation title runs here (go to Header and Footer to edit this text)</a:t>
            </a:r>
            <a:endParaRPr lang="en-GB" noProof="0"/>
          </a:p>
        </p:txBody>
      </p:sp>
      <p:sp>
        <p:nvSpPr>
          <p:cNvPr id="24" name="Date Placeholder 6">
            <a:extLst>
              <a:ext uri="{FF2B5EF4-FFF2-40B4-BE49-F238E27FC236}">
                <a16:creationId xmlns:a16="http://schemas.microsoft.com/office/drawing/2014/main" xmlns="" id="{6836EC2A-71E5-144E-8F19-4B1FE55ED1D0}"/>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tx1">
                    <a:tint val="75000"/>
                  </a:schemeClr>
                </a:solidFill>
                <a:latin typeface="+mn-lt"/>
                <a:ea typeface="+mn-ea"/>
                <a:cs typeface="+mn-cs"/>
              </a:defRPr>
            </a:lvl1pPr>
          </a:lstStyle>
          <a:p>
            <a:r>
              <a:rPr lang="de-DE" noProof="0"/>
              <a:t>DD MONTH YEAR</a:t>
            </a:r>
            <a:endParaRPr lang="en-GB" noProof="0"/>
          </a:p>
        </p:txBody>
      </p:sp>
    </p:spTree>
    <p:extLst>
      <p:ext uri="{BB962C8B-B14F-4D97-AF65-F5344CB8AC3E}">
        <p14:creationId xmlns:p14="http://schemas.microsoft.com/office/powerpoint/2010/main" val="2722575084"/>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header</a:t>
            </a:r>
            <a:endParaRPr lang="en-GB" dirty="0"/>
          </a:p>
        </p:txBody>
      </p:sp>
      <p:sp>
        <p:nvSpPr>
          <p:cNvPr id="11" name="Slide Number Placeholder 5">
            <a:extLst>
              <a:ext uri="{FF2B5EF4-FFF2-40B4-BE49-F238E27FC236}">
                <a16:creationId xmlns:a16="http://schemas.microsoft.com/office/drawing/2014/main" xmlns="" id="{91EC9B1F-A460-2E46-9CFD-3EBBD5391730}"/>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tx1">
                    <a:tint val="75000"/>
                  </a:schemeClr>
                </a:solidFill>
              </a:defRPr>
            </a:lvl1pPr>
          </a:lstStyle>
          <a:p>
            <a:fld id="{877C2003-2E6E-4ABC-B270-3E95A87ADF8A}" type="slidenum">
              <a:rPr lang="en-GB" noProof="0" smtClean="0"/>
              <a:t>‹N°›</a:t>
            </a:fld>
            <a:endParaRPr lang="en-GB" noProof="0"/>
          </a:p>
        </p:txBody>
      </p:sp>
      <p:sp>
        <p:nvSpPr>
          <p:cNvPr id="12" name="Footer Placeholder 7">
            <a:extLst>
              <a:ext uri="{FF2B5EF4-FFF2-40B4-BE49-F238E27FC236}">
                <a16:creationId xmlns:a16="http://schemas.microsoft.com/office/drawing/2014/main" xmlns="" id="{94D3100C-0124-7640-8EE9-13087CE407DB}"/>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tx1">
                    <a:tint val="75000"/>
                  </a:schemeClr>
                </a:solidFill>
                <a:latin typeface="+mn-lt"/>
                <a:ea typeface="+mn-ea"/>
                <a:cs typeface="+mn-cs"/>
              </a:defRPr>
            </a:lvl1pPr>
          </a:lstStyle>
          <a:p>
            <a:r>
              <a:rPr lang="en-GB" noProof="0">
                <a:solidFill>
                  <a:srgbClr val="000000">
                    <a:tint val="75000"/>
                  </a:srgbClr>
                </a:solidFill>
              </a:rPr>
              <a:t>© Copyright Airbus (Specify your Legal Entity YEAR) / Presentation title runs here (go to Header and Footer to edit this text)</a:t>
            </a:r>
            <a:endParaRPr lang="en-GB" noProof="0"/>
          </a:p>
        </p:txBody>
      </p:sp>
      <p:sp>
        <p:nvSpPr>
          <p:cNvPr id="13" name="Date Placeholder 6">
            <a:extLst>
              <a:ext uri="{FF2B5EF4-FFF2-40B4-BE49-F238E27FC236}">
                <a16:creationId xmlns:a16="http://schemas.microsoft.com/office/drawing/2014/main" xmlns="" id="{886FA287-9FCA-A54B-A53B-475443BE77AE}"/>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tx1">
                    <a:tint val="75000"/>
                  </a:schemeClr>
                </a:solidFill>
                <a:latin typeface="+mn-lt"/>
                <a:ea typeface="+mn-ea"/>
                <a:cs typeface="+mn-cs"/>
              </a:defRPr>
            </a:lvl1pPr>
          </a:lstStyle>
          <a:p>
            <a:r>
              <a:rPr lang="de-DE" noProof="0"/>
              <a:t>DD MONTH YEAR</a:t>
            </a:r>
            <a:endParaRPr lang="en-GB" noProof="0"/>
          </a:p>
        </p:txBody>
      </p:sp>
    </p:spTree>
    <p:extLst>
      <p:ext uri="{BB962C8B-B14F-4D97-AF65-F5344CB8AC3E}">
        <p14:creationId xmlns:p14="http://schemas.microsoft.com/office/powerpoint/2010/main" val="28520642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xmlns="" id="{C93B3C7C-C5E8-AF45-9C58-72C360643BC0}"/>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tx1">
                    <a:tint val="75000"/>
                  </a:schemeClr>
                </a:solidFill>
              </a:defRPr>
            </a:lvl1pPr>
          </a:lstStyle>
          <a:p>
            <a:fld id="{877C2003-2E6E-4ABC-B270-3E95A87ADF8A}" type="slidenum">
              <a:rPr lang="en-GB" noProof="0" smtClean="0"/>
              <a:t>‹N°›</a:t>
            </a:fld>
            <a:endParaRPr lang="en-GB" noProof="0"/>
          </a:p>
        </p:txBody>
      </p:sp>
      <p:sp>
        <p:nvSpPr>
          <p:cNvPr id="11" name="Footer Placeholder 7">
            <a:extLst>
              <a:ext uri="{FF2B5EF4-FFF2-40B4-BE49-F238E27FC236}">
                <a16:creationId xmlns:a16="http://schemas.microsoft.com/office/drawing/2014/main" xmlns="" id="{3FEE734F-06D0-154F-BD7D-BE35C6D20520}"/>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tx1">
                    <a:tint val="75000"/>
                  </a:schemeClr>
                </a:solidFill>
                <a:latin typeface="+mn-lt"/>
                <a:ea typeface="+mn-ea"/>
                <a:cs typeface="+mn-cs"/>
              </a:defRPr>
            </a:lvl1pPr>
          </a:lstStyle>
          <a:p>
            <a:r>
              <a:rPr lang="en-GB" noProof="0" dirty="0">
                <a:solidFill>
                  <a:srgbClr val="000000">
                    <a:tint val="75000"/>
                  </a:srgbClr>
                </a:solidFill>
              </a:rPr>
              <a:t>© Copyright Airbus (Specify your Legal Entity YEAR) / Presentation title runs here (go to Header and Footer to edit this text)</a:t>
            </a:r>
            <a:endParaRPr lang="en-GB" noProof="0" dirty="0"/>
          </a:p>
        </p:txBody>
      </p:sp>
      <p:sp>
        <p:nvSpPr>
          <p:cNvPr id="12" name="Date Placeholder 6">
            <a:extLst>
              <a:ext uri="{FF2B5EF4-FFF2-40B4-BE49-F238E27FC236}">
                <a16:creationId xmlns:a16="http://schemas.microsoft.com/office/drawing/2014/main" xmlns="" id="{80E3C4D2-65AD-D245-B956-DF7CBAE05A7B}"/>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tx1">
                    <a:tint val="75000"/>
                  </a:schemeClr>
                </a:solidFill>
                <a:latin typeface="+mn-lt"/>
                <a:ea typeface="+mn-ea"/>
                <a:cs typeface="+mn-cs"/>
              </a:defRPr>
            </a:lvl1pPr>
          </a:lstStyle>
          <a:p>
            <a:r>
              <a:rPr lang="de-DE" noProof="0"/>
              <a:t>DD MONTH YEAR</a:t>
            </a:r>
            <a:endParaRPr lang="en-GB" noProof="0"/>
          </a:p>
        </p:txBody>
      </p:sp>
    </p:spTree>
    <p:extLst>
      <p:ext uri="{BB962C8B-B14F-4D97-AF65-F5344CB8AC3E}">
        <p14:creationId xmlns:p14="http://schemas.microsoft.com/office/powerpoint/2010/main" val="1216359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losing slide with copyright/disclaimer">
    <p:bg>
      <p:bgPr>
        <a:solidFill>
          <a:schemeClr val="tx2"/>
        </a:solidFill>
        <a:effectLst/>
      </p:bgPr>
    </p:bg>
    <p:spTree>
      <p:nvGrpSpPr>
        <p:cNvPr id="1" name=""/>
        <p:cNvGrpSpPr/>
        <p:nvPr/>
      </p:nvGrpSpPr>
      <p:grpSpPr>
        <a:xfrm>
          <a:off x="0" y="0"/>
          <a:ext cx="0" cy="0"/>
          <a:chOff x="0" y="0"/>
          <a:chExt cx="0" cy="0"/>
        </a:xfrm>
      </p:grpSpPr>
      <p:grpSp>
        <p:nvGrpSpPr>
          <p:cNvPr id="17" name="Group 14">
            <a:extLst>
              <a:ext uri="{FF2B5EF4-FFF2-40B4-BE49-F238E27FC236}">
                <a16:creationId xmlns:a16="http://schemas.microsoft.com/office/drawing/2014/main" xmlns="" id="{D2DF34B1-403B-DD49-ABE8-2862EF4D2BDB}"/>
              </a:ext>
            </a:extLst>
          </p:cNvPr>
          <p:cNvGrpSpPr>
            <a:grpSpLocks noChangeAspect="1"/>
          </p:cNvGrpSpPr>
          <p:nvPr userDrawn="1"/>
        </p:nvGrpSpPr>
        <p:grpSpPr>
          <a:xfrm>
            <a:off x="10849969" y="6462519"/>
            <a:ext cx="1088956" cy="201600"/>
            <a:chOff x="830300" y="1716088"/>
            <a:chExt cx="10058401" cy="1862137"/>
          </a:xfrm>
          <a:solidFill>
            <a:schemeClr val="bg1"/>
          </a:solidFill>
        </p:grpSpPr>
        <p:sp>
          <p:nvSpPr>
            <p:cNvPr id="18" name="Freeform 5">
              <a:extLst>
                <a:ext uri="{FF2B5EF4-FFF2-40B4-BE49-F238E27FC236}">
                  <a16:creationId xmlns:a16="http://schemas.microsoft.com/office/drawing/2014/main" xmlns="" id="{CBCE55F5-0EC0-F044-B74A-0A9A460E5A1C}"/>
                </a:ext>
              </a:extLst>
            </p:cNvPr>
            <p:cNvSpPr>
              <a:spLocks/>
            </p:cNvSpPr>
            <p:nvPr/>
          </p:nvSpPr>
          <p:spPr bwMode="auto">
            <a:xfrm>
              <a:off x="3857663" y="1749425"/>
              <a:ext cx="1604963" cy="1789112"/>
            </a:xfrm>
            <a:custGeom>
              <a:avLst/>
              <a:gdLst>
                <a:gd name="T0" fmla="*/ 247 w 247"/>
                <a:gd name="T1" fmla="*/ 93 h 275"/>
                <a:gd name="T2" fmla="*/ 142 w 247"/>
                <a:gd name="T3" fmla="*/ 0 h 275"/>
                <a:gd name="T4" fmla="*/ 0 w 247"/>
                <a:gd name="T5" fmla="*/ 0 h 275"/>
                <a:gd name="T6" fmla="*/ 0 w 247"/>
                <a:gd name="T7" fmla="*/ 275 h 275"/>
                <a:gd name="T8" fmla="*/ 67 w 247"/>
                <a:gd name="T9" fmla="*/ 275 h 275"/>
                <a:gd name="T10" fmla="*/ 67 w 247"/>
                <a:gd name="T11" fmla="*/ 60 h 275"/>
                <a:gd name="T12" fmla="*/ 143 w 247"/>
                <a:gd name="T13" fmla="*/ 60 h 275"/>
                <a:gd name="T14" fmla="*/ 181 w 247"/>
                <a:gd name="T15" fmla="*/ 94 h 275"/>
                <a:gd name="T16" fmla="*/ 142 w 247"/>
                <a:gd name="T17" fmla="*/ 128 h 275"/>
                <a:gd name="T18" fmla="*/ 77 w 247"/>
                <a:gd name="T19" fmla="*/ 128 h 275"/>
                <a:gd name="T20" fmla="*/ 169 w 247"/>
                <a:gd name="T21" fmla="*/ 275 h 275"/>
                <a:gd name="T22" fmla="*/ 246 w 247"/>
                <a:gd name="T23" fmla="*/ 275 h 275"/>
                <a:gd name="T24" fmla="*/ 183 w 247"/>
                <a:gd name="T25" fmla="*/ 177 h 275"/>
                <a:gd name="T26" fmla="*/ 247 w 247"/>
                <a:gd name="T27" fmla="*/ 9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275">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Rectangle 6">
              <a:extLst>
                <a:ext uri="{FF2B5EF4-FFF2-40B4-BE49-F238E27FC236}">
                  <a16:creationId xmlns:a16="http://schemas.microsoft.com/office/drawing/2014/main" xmlns="" id="{6B987F5E-B40B-A84C-A059-FCB55ABAE1ED}"/>
                </a:ext>
              </a:extLst>
            </p:cNvPr>
            <p:cNvSpPr>
              <a:spLocks noChangeArrowheads="1"/>
            </p:cNvSpPr>
            <p:nvPr/>
          </p:nvSpPr>
          <p:spPr bwMode="auto">
            <a:xfrm>
              <a:off x="3130588" y="1749425"/>
              <a:ext cx="434975" cy="17891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7">
              <a:extLst>
                <a:ext uri="{FF2B5EF4-FFF2-40B4-BE49-F238E27FC236}">
                  <a16:creationId xmlns:a16="http://schemas.microsoft.com/office/drawing/2014/main" xmlns="" id="{E3A8AED8-E168-134D-ABAB-DD4B80C38077}"/>
                </a:ext>
              </a:extLst>
            </p:cNvPr>
            <p:cNvSpPr>
              <a:spLocks/>
            </p:cNvSpPr>
            <p:nvPr/>
          </p:nvSpPr>
          <p:spPr bwMode="auto">
            <a:xfrm>
              <a:off x="830300" y="1749425"/>
              <a:ext cx="2203450" cy="1789112"/>
            </a:xfrm>
            <a:custGeom>
              <a:avLst/>
              <a:gdLst>
                <a:gd name="T0" fmla="*/ 573 w 1388"/>
                <a:gd name="T1" fmla="*/ 0 h 1127"/>
                <a:gd name="T2" fmla="*/ 0 w 1388"/>
                <a:gd name="T3" fmla="*/ 1127 h 1127"/>
                <a:gd name="T4" fmla="*/ 307 w 1388"/>
                <a:gd name="T5" fmla="*/ 1127 h 1127"/>
                <a:gd name="T6" fmla="*/ 401 w 1388"/>
                <a:gd name="T7" fmla="*/ 939 h 1127"/>
                <a:gd name="T8" fmla="*/ 864 w 1388"/>
                <a:gd name="T9" fmla="*/ 939 h 1127"/>
                <a:gd name="T10" fmla="*/ 749 w 1388"/>
                <a:gd name="T11" fmla="*/ 705 h 1127"/>
                <a:gd name="T12" fmla="*/ 516 w 1388"/>
                <a:gd name="T13" fmla="*/ 705 h 1127"/>
                <a:gd name="T14" fmla="*/ 688 w 1388"/>
                <a:gd name="T15" fmla="*/ 356 h 1127"/>
                <a:gd name="T16" fmla="*/ 692 w 1388"/>
                <a:gd name="T17" fmla="*/ 356 h 1127"/>
                <a:gd name="T18" fmla="*/ 1072 w 1388"/>
                <a:gd name="T19" fmla="*/ 1127 h 1127"/>
                <a:gd name="T20" fmla="*/ 1388 w 1388"/>
                <a:gd name="T21" fmla="*/ 1127 h 1127"/>
                <a:gd name="T22" fmla="*/ 815 w 1388"/>
                <a:gd name="T23" fmla="*/ 0 h 1127"/>
                <a:gd name="T24" fmla="*/ 573 w 1388"/>
                <a:gd name="T25" fmla="*/ 0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8" h="1127">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8">
              <a:extLst>
                <a:ext uri="{FF2B5EF4-FFF2-40B4-BE49-F238E27FC236}">
                  <a16:creationId xmlns:a16="http://schemas.microsoft.com/office/drawing/2014/main" xmlns="" id="{FB9246DD-E9C7-B540-95D3-CA03D9701F66}"/>
                </a:ext>
              </a:extLst>
            </p:cNvPr>
            <p:cNvSpPr>
              <a:spLocks noEditPoints="1"/>
            </p:cNvSpPr>
            <p:nvPr/>
          </p:nvSpPr>
          <p:spPr bwMode="auto">
            <a:xfrm>
              <a:off x="5670588" y="1749425"/>
              <a:ext cx="1670050" cy="1789112"/>
            </a:xfrm>
            <a:custGeom>
              <a:avLst/>
              <a:gdLst>
                <a:gd name="T0" fmla="*/ 213 w 257"/>
                <a:gd name="T1" fmla="*/ 133 h 275"/>
                <a:gd name="T2" fmla="*/ 245 w 257"/>
                <a:gd name="T3" fmla="*/ 75 h 275"/>
                <a:gd name="T4" fmla="*/ 157 w 257"/>
                <a:gd name="T5" fmla="*/ 0 h 275"/>
                <a:gd name="T6" fmla="*/ 0 w 257"/>
                <a:gd name="T7" fmla="*/ 0 h 275"/>
                <a:gd name="T8" fmla="*/ 0 w 257"/>
                <a:gd name="T9" fmla="*/ 275 h 275"/>
                <a:gd name="T10" fmla="*/ 163 w 257"/>
                <a:gd name="T11" fmla="*/ 275 h 275"/>
                <a:gd name="T12" fmla="*/ 257 w 257"/>
                <a:gd name="T13" fmla="*/ 198 h 275"/>
                <a:gd name="T14" fmla="*/ 213 w 257"/>
                <a:gd name="T15" fmla="*/ 133 h 275"/>
                <a:gd name="T16" fmla="*/ 67 w 257"/>
                <a:gd name="T17" fmla="*/ 59 h 275"/>
                <a:gd name="T18" fmla="*/ 157 w 257"/>
                <a:gd name="T19" fmla="*/ 59 h 275"/>
                <a:gd name="T20" fmla="*/ 180 w 257"/>
                <a:gd name="T21" fmla="*/ 83 h 275"/>
                <a:gd name="T22" fmla="*/ 156 w 257"/>
                <a:gd name="T23" fmla="*/ 107 h 275"/>
                <a:gd name="T24" fmla="*/ 67 w 257"/>
                <a:gd name="T25" fmla="*/ 107 h 275"/>
                <a:gd name="T26" fmla="*/ 67 w 257"/>
                <a:gd name="T27" fmla="*/ 59 h 275"/>
                <a:gd name="T28" fmla="*/ 158 w 257"/>
                <a:gd name="T29" fmla="*/ 218 h 275"/>
                <a:gd name="T30" fmla="*/ 67 w 257"/>
                <a:gd name="T31" fmla="*/ 218 h 275"/>
                <a:gd name="T32" fmla="*/ 67 w 257"/>
                <a:gd name="T33" fmla="*/ 162 h 275"/>
                <a:gd name="T34" fmla="*/ 158 w 257"/>
                <a:gd name="T35" fmla="*/ 162 h 275"/>
                <a:gd name="T36" fmla="*/ 187 w 257"/>
                <a:gd name="T37" fmla="*/ 189 h 275"/>
                <a:gd name="T38" fmla="*/ 158 w 257"/>
                <a:gd name="T39" fmla="*/ 21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275">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9">
              <a:extLst>
                <a:ext uri="{FF2B5EF4-FFF2-40B4-BE49-F238E27FC236}">
                  <a16:creationId xmlns:a16="http://schemas.microsoft.com/office/drawing/2014/main" xmlns="" id="{B9896779-98A7-324C-81F4-798D27DD1599}"/>
                </a:ext>
              </a:extLst>
            </p:cNvPr>
            <p:cNvSpPr>
              <a:spLocks/>
            </p:cNvSpPr>
            <p:nvPr/>
          </p:nvSpPr>
          <p:spPr bwMode="auto">
            <a:xfrm>
              <a:off x="7529550" y="1749425"/>
              <a:ext cx="1630363" cy="1828800"/>
            </a:xfrm>
            <a:custGeom>
              <a:avLst/>
              <a:gdLst>
                <a:gd name="T0" fmla="*/ 182 w 251"/>
                <a:gd name="T1" fmla="*/ 154 h 281"/>
                <a:gd name="T2" fmla="*/ 125 w 251"/>
                <a:gd name="T3" fmla="*/ 219 h 281"/>
                <a:gd name="T4" fmla="*/ 68 w 251"/>
                <a:gd name="T5" fmla="*/ 154 h 281"/>
                <a:gd name="T6" fmla="*/ 68 w 251"/>
                <a:gd name="T7" fmla="*/ 0 h 281"/>
                <a:gd name="T8" fmla="*/ 0 w 251"/>
                <a:gd name="T9" fmla="*/ 0 h 281"/>
                <a:gd name="T10" fmla="*/ 0 w 251"/>
                <a:gd name="T11" fmla="*/ 149 h 281"/>
                <a:gd name="T12" fmla="*/ 125 w 251"/>
                <a:gd name="T13" fmla="*/ 281 h 281"/>
                <a:gd name="T14" fmla="*/ 251 w 251"/>
                <a:gd name="T15" fmla="*/ 149 h 281"/>
                <a:gd name="T16" fmla="*/ 251 w 251"/>
                <a:gd name="T17" fmla="*/ 0 h 281"/>
                <a:gd name="T18" fmla="*/ 182 w 251"/>
                <a:gd name="T19" fmla="*/ 0 h 281"/>
                <a:gd name="T20" fmla="*/ 182 w 251"/>
                <a:gd name="T21" fmla="*/ 15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 h="28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0">
              <a:extLst>
                <a:ext uri="{FF2B5EF4-FFF2-40B4-BE49-F238E27FC236}">
                  <a16:creationId xmlns:a16="http://schemas.microsoft.com/office/drawing/2014/main" xmlns="" id="{88603409-2F2E-1B41-89DF-C3C2878F24BB}"/>
                </a:ext>
              </a:extLst>
            </p:cNvPr>
            <p:cNvSpPr>
              <a:spLocks/>
            </p:cNvSpPr>
            <p:nvPr/>
          </p:nvSpPr>
          <p:spPr bwMode="auto">
            <a:xfrm>
              <a:off x="9309138" y="1716088"/>
              <a:ext cx="1579563" cy="1862137"/>
            </a:xfrm>
            <a:custGeom>
              <a:avLst/>
              <a:gdLst>
                <a:gd name="T0" fmla="*/ 156 w 243"/>
                <a:gd name="T1" fmla="*/ 115 h 286"/>
                <a:gd name="T2" fmla="*/ 78 w 243"/>
                <a:gd name="T3" fmla="*/ 80 h 286"/>
                <a:gd name="T4" fmla="*/ 121 w 243"/>
                <a:gd name="T5" fmla="*/ 59 h 286"/>
                <a:gd name="T6" fmla="*/ 216 w 243"/>
                <a:gd name="T7" fmla="*/ 81 h 286"/>
                <a:gd name="T8" fmla="*/ 237 w 243"/>
                <a:gd name="T9" fmla="*/ 25 h 286"/>
                <a:gd name="T10" fmla="*/ 122 w 243"/>
                <a:gd name="T11" fmla="*/ 0 h 286"/>
                <a:gd name="T12" fmla="*/ 11 w 243"/>
                <a:gd name="T13" fmla="*/ 82 h 286"/>
                <a:gd name="T14" fmla="*/ 109 w 243"/>
                <a:gd name="T15" fmla="*/ 168 h 286"/>
                <a:gd name="T16" fmla="*/ 174 w 243"/>
                <a:gd name="T17" fmla="*/ 202 h 286"/>
                <a:gd name="T18" fmla="*/ 130 w 243"/>
                <a:gd name="T19" fmla="*/ 226 h 286"/>
                <a:gd name="T20" fmla="*/ 20 w 243"/>
                <a:gd name="T21" fmla="*/ 199 h 286"/>
                <a:gd name="T22" fmla="*/ 0 w 243"/>
                <a:gd name="T23" fmla="*/ 257 h 286"/>
                <a:gd name="T24" fmla="*/ 132 w 243"/>
                <a:gd name="T25" fmla="*/ 286 h 286"/>
                <a:gd name="T26" fmla="*/ 243 w 243"/>
                <a:gd name="T27" fmla="*/ 200 h 286"/>
                <a:gd name="T28" fmla="*/ 156 w 243"/>
                <a:gd name="T29" fmla="*/ 11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86">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4" name="Picture 13" descr="ThankYou_Grid_Portrait.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51848"/>
            <a:ext cx="12193200" cy="4672454"/>
          </a:xfrm>
          <a:prstGeom prst="rect">
            <a:avLst/>
          </a:prstGeom>
        </p:spPr>
      </p:pic>
      <p:sp>
        <p:nvSpPr>
          <p:cNvPr id="10" name="Text Placeholder 9"/>
          <p:cNvSpPr>
            <a:spLocks noGrp="1"/>
          </p:cNvSpPr>
          <p:nvPr>
            <p:ph type="body" sz="quarter" idx="14" hasCustomPrompt="1"/>
          </p:nvPr>
        </p:nvSpPr>
        <p:spPr>
          <a:xfrm>
            <a:off x="3886247" y="2966527"/>
            <a:ext cx="6507180" cy="455920"/>
          </a:xfrm>
        </p:spPr>
        <p:txBody>
          <a:bodyPr/>
          <a:lstStyle>
            <a:lvl1pPr marL="0" indent="0">
              <a:lnSpc>
                <a:spcPct val="100000"/>
              </a:lnSpc>
              <a:buNone/>
              <a:defRPr sz="2500">
                <a:solidFill>
                  <a:schemeClr val="bg1"/>
                </a:solidFill>
              </a:defRPr>
            </a:lvl1pPr>
          </a:lstStyle>
          <a:p>
            <a:pPr lvl="0"/>
            <a:r>
              <a:rPr lang="en-GB" noProof="0"/>
              <a:t>Click to edit header</a:t>
            </a:r>
          </a:p>
        </p:txBody>
      </p:sp>
      <p:grpSp>
        <p:nvGrpSpPr>
          <p:cNvPr id="13" name="Group 12"/>
          <p:cNvGrpSpPr/>
          <p:nvPr/>
        </p:nvGrpSpPr>
        <p:grpSpPr bwMode="black">
          <a:xfrm>
            <a:off x="0" y="2746980"/>
            <a:ext cx="12193200" cy="61997"/>
            <a:chOff x="0" y="3606831"/>
            <a:chExt cx="12193200" cy="61997"/>
          </a:xfrm>
        </p:grpSpPr>
        <p:sp>
          <p:nvSpPr>
            <p:cNvPr id="11" name="Rectangle 16"/>
            <p:cNvSpPr>
              <a:spLocks noChangeArrowheads="1"/>
            </p:cNvSpPr>
            <p:nvPr/>
          </p:nvSpPr>
          <p:spPr bwMode="black">
            <a:xfrm>
              <a:off x="0" y="3606831"/>
              <a:ext cx="12193200" cy="2097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61" noProof="0">
                <a:solidFill>
                  <a:srgbClr val="000000"/>
                </a:solidFill>
              </a:endParaRPr>
            </a:p>
          </p:txBody>
        </p:sp>
        <p:sp>
          <p:nvSpPr>
            <p:cNvPr id="12" name="Rectangle 17"/>
            <p:cNvSpPr>
              <a:spLocks noChangeArrowheads="1"/>
            </p:cNvSpPr>
            <p:nvPr/>
          </p:nvSpPr>
          <p:spPr bwMode="black">
            <a:xfrm>
              <a:off x="3886247" y="3606831"/>
              <a:ext cx="8305753" cy="6199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61" noProof="0">
                <a:solidFill>
                  <a:srgbClr val="000000"/>
                </a:solidFill>
              </a:endParaRPr>
            </a:p>
          </p:txBody>
        </p:sp>
      </p:grpSp>
      <p:sp>
        <p:nvSpPr>
          <p:cNvPr id="16" name="Text Placeholder 15"/>
          <p:cNvSpPr>
            <a:spLocks noGrp="1"/>
          </p:cNvSpPr>
          <p:nvPr>
            <p:ph type="body" sz="quarter" idx="15" hasCustomPrompt="1"/>
          </p:nvPr>
        </p:nvSpPr>
        <p:spPr>
          <a:xfrm>
            <a:off x="3886246" y="3688108"/>
            <a:ext cx="6362985" cy="902940"/>
          </a:xfrm>
        </p:spPr>
        <p:txBody>
          <a:bodyPr anchor="t" anchorCtr="0"/>
          <a:lstStyle>
            <a:lvl1pPr marL="0" indent="0">
              <a:buNone/>
              <a:defRPr sz="800">
                <a:solidFill>
                  <a:schemeClr val="bg1"/>
                </a:solidFill>
              </a:defRPr>
            </a:lvl1pPr>
          </a:lstStyle>
          <a:p>
            <a:pPr fontAlgn="base">
              <a:lnSpc>
                <a:spcPct val="115000"/>
              </a:lnSpc>
              <a:spcBef>
                <a:spcPct val="0"/>
              </a:spcBef>
              <a:spcAft>
                <a:spcPct val="0"/>
              </a:spcAft>
              <a:defRPr/>
            </a:pPr>
            <a:r>
              <a:rPr lang="en-GB" noProof="0">
                <a:latin typeface="Arial" pitchFamily="34" charset="0"/>
                <a:cs typeface="Arial" pitchFamily="34" charset="0"/>
              </a:rPr>
              <a:t>Confidential and proprietary document.</a:t>
            </a:r>
          </a:p>
          <a:p>
            <a:pPr fontAlgn="base">
              <a:lnSpc>
                <a:spcPct val="115000"/>
              </a:lnSpc>
              <a:spcBef>
                <a:spcPct val="0"/>
              </a:spcBef>
              <a:spcAft>
                <a:spcPct val="0"/>
              </a:spcAft>
              <a:defRPr/>
            </a:pPr>
            <a:r>
              <a:rPr lang="en-GB" noProof="0">
                <a:latin typeface="Arial" pitchFamily="34" charset="0"/>
                <a:cs typeface="Arial" pitchFamily="34" charset="0"/>
              </a:rPr>
              <a:t>This document and all information contained herein is the sole property of </a:t>
            </a:r>
            <a:r>
              <a:rPr lang="en-GB" altLang="de-DE" noProof="0"/>
              <a:t>Airbus</a:t>
            </a:r>
            <a:r>
              <a:rPr lang="en-GB" noProof="0">
                <a:latin typeface="Arial" pitchFamily="34" charset="0"/>
                <a:cs typeface="Arial" pitchFamily="34" charset="0"/>
              </a:rPr>
              <a:t>. No intellectual property rights are granted by the delivery of this document or the disclosure of its content. This document shall not be reproduced or disclosed to a third party without the expressed written consent of Airbus. This document and its content shall not be used for any purpose other than that for which it is supplied.</a:t>
            </a:r>
          </a:p>
          <a:p>
            <a:pPr fontAlgn="base">
              <a:lnSpc>
                <a:spcPct val="115000"/>
              </a:lnSpc>
              <a:spcBef>
                <a:spcPct val="0"/>
              </a:spcBef>
              <a:spcAft>
                <a:spcPct val="0"/>
              </a:spcAft>
              <a:defRPr/>
            </a:pPr>
            <a:r>
              <a:rPr lang="en-GB" noProof="0">
                <a:latin typeface="Arial" pitchFamily="34" charset="0"/>
                <a:cs typeface="Arial" pitchFamily="34" charset="0"/>
              </a:rPr>
              <a:t>Airbus, it’s logo and product names are registered trademarks.</a:t>
            </a:r>
            <a:endParaRPr lang="en-GB" noProof="0"/>
          </a:p>
        </p:txBody>
      </p:sp>
      <p:sp>
        <p:nvSpPr>
          <p:cNvPr id="23" name="Footer Placeholder 7">
            <a:extLst>
              <a:ext uri="{FF2B5EF4-FFF2-40B4-BE49-F238E27FC236}">
                <a16:creationId xmlns:a16="http://schemas.microsoft.com/office/drawing/2014/main" xmlns="" id="{B578D7B8-8CD0-114A-B062-7EDDCBBD40F8}"/>
              </a:ext>
            </a:extLst>
          </p:cNvPr>
          <p:cNvSpPr>
            <a:spLocks noGrp="1"/>
          </p:cNvSpPr>
          <p:nvPr>
            <p:ph type="ftr" sz="quarter" idx="3"/>
          </p:nvPr>
        </p:nvSpPr>
        <p:spPr>
          <a:xfrm>
            <a:off x="3886246" y="3479728"/>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bg1"/>
                </a:solidFill>
                <a:latin typeface="+mn-lt"/>
                <a:ea typeface="+mn-ea"/>
                <a:cs typeface="+mn-cs"/>
              </a:defRPr>
            </a:lvl1pPr>
          </a:lstStyle>
          <a:p>
            <a:r>
              <a:rPr lang="en-GB" noProof="0" dirty="0"/>
              <a:t>© Copyright Airbus (Specify your Legal Entity YEAR) / Presentation title runs here (go to Header and Footer to edit this text)</a:t>
            </a:r>
          </a:p>
        </p:txBody>
      </p:sp>
      <p:pic>
        <p:nvPicPr>
          <p:cNvPr id="24" name="Grafik 17">
            <a:extLst>
              <a:ext uri="{FF2B5EF4-FFF2-40B4-BE49-F238E27FC236}">
                <a16:creationId xmlns:a16="http://schemas.microsoft.com/office/drawing/2014/main" xmlns="" id="{25A9C8E2-0BC3-1840-ABC1-BA9ECFC7942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a:off x="9270611" y="6452468"/>
            <a:ext cx="1117990" cy="223198"/>
          </a:xfrm>
          <a:prstGeom prst="rect">
            <a:avLst/>
          </a:prstGeom>
        </p:spPr>
      </p:pic>
    </p:spTree>
    <p:extLst>
      <p:ext uri="{BB962C8B-B14F-4D97-AF65-F5344CB8AC3E}">
        <p14:creationId xmlns:p14="http://schemas.microsoft.com/office/powerpoint/2010/main" val="1394860404"/>
      </p:ext>
    </p:extLst>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alt customisabl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4"/>
          <p:cNvSpPr>
            <a:spLocks noChangeArrowheads="1"/>
          </p:cNvSpPr>
          <p:nvPr/>
        </p:nvSpPr>
        <p:spPr bwMode="gray">
          <a:xfrm>
            <a:off x="0" y="3625065"/>
            <a:ext cx="12192000" cy="3232951"/>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solidFill>
                <a:srgbClr val="000000"/>
              </a:solidFill>
            </a:endParaRPr>
          </a:p>
        </p:txBody>
      </p:sp>
      <p:grpSp>
        <p:nvGrpSpPr>
          <p:cNvPr id="20" name="Group 15"/>
          <p:cNvGrpSpPr>
            <a:grpSpLocks/>
          </p:cNvGrpSpPr>
          <p:nvPr/>
        </p:nvGrpSpPr>
        <p:grpSpPr bwMode="white">
          <a:xfrm>
            <a:off x="5430" y="3606831"/>
            <a:ext cx="12192000" cy="61997"/>
            <a:chOff x="3" y="1195"/>
            <a:chExt cx="6736" cy="68"/>
          </a:xfrm>
        </p:grpSpPr>
        <p:sp>
          <p:nvSpPr>
            <p:cNvPr id="21" name="Rectangle 16"/>
            <p:cNvSpPr>
              <a:spLocks noChangeArrowheads="1"/>
            </p:cNvSpPr>
            <p:nvPr/>
          </p:nvSpPr>
          <p:spPr bwMode="white">
            <a:xfrm>
              <a:off x="3" y="1195"/>
              <a:ext cx="6733" cy="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solidFill>
                  <a:srgbClr val="000000"/>
                </a:solidFill>
              </a:endParaRPr>
            </a:p>
          </p:txBody>
        </p:sp>
        <p:sp>
          <p:nvSpPr>
            <p:cNvPr id="22" name="Rectangle 17"/>
            <p:cNvSpPr>
              <a:spLocks noChangeArrowheads="1"/>
            </p:cNvSpPr>
            <p:nvPr/>
          </p:nvSpPr>
          <p:spPr bwMode="white">
            <a:xfrm>
              <a:off x="1829" y="1195"/>
              <a:ext cx="4910" cy="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solidFill>
                  <a:srgbClr val="000000"/>
                </a:solidFill>
              </a:endParaRPr>
            </a:p>
          </p:txBody>
        </p:sp>
      </p:grpSp>
      <p:sp>
        <p:nvSpPr>
          <p:cNvPr id="24" name="Rectangle 3">
            <a:extLst>
              <a:ext uri="{FF2B5EF4-FFF2-40B4-BE49-F238E27FC236}">
                <a16:creationId xmlns:a16="http://schemas.microsoft.com/office/drawing/2014/main" xmlns="" id="{930D20B0-C8A2-544A-9EEF-12CEA4933C01}"/>
              </a:ext>
            </a:extLst>
          </p:cNvPr>
          <p:cNvSpPr>
            <a:spLocks noGrp="1" noChangeArrowheads="1"/>
          </p:cNvSpPr>
          <p:nvPr>
            <p:ph type="ctrTitle" hasCustomPrompt="1"/>
          </p:nvPr>
        </p:nvSpPr>
        <p:spPr bwMode="white">
          <a:xfrm>
            <a:off x="3305016" y="4048064"/>
            <a:ext cx="6031344" cy="871200"/>
          </a:xfrm>
        </p:spPr>
        <p:txBody>
          <a:bodyPr anchor="b" anchorCtr="0"/>
          <a:lstStyle>
            <a:lvl1pPr>
              <a:lnSpc>
                <a:spcPct val="105000"/>
              </a:lnSpc>
              <a:defRPr sz="3000">
                <a:solidFill>
                  <a:schemeClr val="bg1"/>
                </a:solidFill>
              </a:defRPr>
            </a:lvl1pPr>
          </a:lstStyle>
          <a:p>
            <a:pPr lvl="0"/>
            <a:r>
              <a:rPr lang="en-US" altLang="de-DE" noProof="0" dirty="0"/>
              <a:t>Click to edit header</a:t>
            </a:r>
            <a:endParaRPr lang="de-DE" altLang="de-DE" noProof="0" dirty="0"/>
          </a:p>
        </p:txBody>
      </p:sp>
      <p:sp>
        <p:nvSpPr>
          <p:cNvPr id="25" name="Rectangle 4">
            <a:extLst>
              <a:ext uri="{FF2B5EF4-FFF2-40B4-BE49-F238E27FC236}">
                <a16:creationId xmlns:a16="http://schemas.microsoft.com/office/drawing/2014/main" xmlns="" id="{57E62BC9-890A-5241-8993-93737891C2A8}"/>
              </a:ext>
            </a:extLst>
          </p:cNvPr>
          <p:cNvSpPr>
            <a:spLocks noGrp="1" noChangeArrowheads="1"/>
          </p:cNvSpPr>
          <p:nvPr>
            <p:ph type="subTitle" idx="1"/>
          </p:nvPr>
        </p:nvSpPr>
        <p:spPr bwMode="white">
          <a:xfrm>
            <a:off x="3305016" y="4982727"/>
            <a:ext cx="6031344" cy="678521"/>
          </a:xfrm>
        </p:spPr>
        <p:txBody>
          <a:bodyPr anchor="t"/>
          <a:lstStyle>
            <a:lvl1pPr marL="0" indent="0">
              <a:lnSpc>
                <a:spcPct val="100000"/>
              </a:lnSpc>
              <a:buNone/>
              <a:defRPr sz="2000">
                <a:solidFill>
                  <a:schemeClr val="bg1"/>
                </a:solidFill>
              </a:defRPr>
            </a:lvl1pPr>
          </a:lstStyle>
          <a:p>
            <a:pPr lvl="0"/>
            <a:r>
              <a:rPr lang="fr-FR" altLang="de-DE" noProof="0" smtClean="0"/>
              <a:t>Modifiez le style des sous-titres du masque</a:t>
            </a:r>
            <a:endParaRPr lang="de-DE" altLang="de-DE" noProof="0" dirty="0"/>
          </a:p>
        </p:txBody>
      </p:sp>
      <p:sp>
        <p:nvSpPr>
          <p:cNvPr id="26" name="Text Placeholder 2">
            <a:extLst>
              <a:ext uri="{FF2B5EF4-FFF2-40B4-BE49-F238E27FC236}">
                <a16:creationId xmlns:a16="http://schemas.microsoft.com/office/drawing/2014/main" xmlns="" id="{9E24318F-4E0C-3149-8F09-9129AA15B284}"/>
              </a:ext>
            </a:extLst>
          </p:cNvPr>
          <p:cNvSpPr>
            <a:spLocks noGrp="1"/>
          </p:cNvSpPr>
          <p:nvPr>
            <p:ph type="body" sz="quarter" idx="10"/>
          </p:nvPr>
        </p:nvSpPr>
        <p:spPr bwMode="white">
          <a:xfrm>
            <a:off x="3305016" y="6048000"/>
            <a:ext cx="5139060" cy="621360"/>
          </a:xfrm>
        </p:spPr>
        <p:txBody>
          <a:bodyPr/>
          <a:lstStyle>
            <a:lvl1pPr marL="0" indent="0">
              <a:buNone/>
              <a:defRPr sz="1300">
                <a:solidFill>
                  <a:schemeClr val="bg1"/>
                </a:solidFill>
              </a:defRPr>
            </a:lvl1pPr>
          </a:lstStyle>
          <a:p>
            <a:pPr lvl="0"/>
            <a:r>
              <a:rPr lang="fr-FR" smtClean="0"/>
              <a:t>Modifiez les styles du texte du masque</a:t>
            </a:r>
          </a:p>
        </p:txBody>
      </p:sp>
      <p:grpSp>
        <p:nvGrpSpPr>
          <p:cNvPr id="27" name="Group 14">
            <a:extLst>
              <a:ext uri="{FF2B5EF4-FFF2-40B4-BE49-F238E27FC236}">
                <a16:creationId xmlns:a16="http://schemas.microsoft.com/office/drawing/2014/main" xmlns="" id="{FF6D393D-58BE-8D49-84CB-A27BC48DA8BA}"/>
              </a:ext>
            </a:extLst>
          </p:cNvPr>
          <p:cNvGrpSpPr>
            <a:grpSpLocks noChangeAspect="1"/>
          </p:cNvGrpSpPr>
          <p:nvPr userDrawn="1"/>
        </p:nvGrpSpPr>
        <p:grpSpPr>
          <a:xfrm>
            <a:off x="10614576" y="6254454"/>
            <a:ext cx="1332000" cy="246595"/>
            <a:chOff x="830300" y="1716088"/>
            <a:chExt cx="10058401" cy="1862137"/>
          </a:xfrm>
          <a:solidFill>
            <a:schemeClr val="bg1"/>
          </a:solidFill>
        </p:grpSpPr>
        <p:sp>
          <p:nvSpPr>
            <p:cNvPr id="28" name="Freeform 5">
              <a:extLst>
                <a:ext uri="{FF2B5EF4-FFF2-40B4-BE49-F238E27FC236}">
                  <a16:creationId xmlns:a16="http://schemas.microsoft.com/office/drawing/2014/main" xmlns="" id="{8F896E3D-4DF5-C240-AFFF-F2A8171C9493}"/>
                </a:ext>
              </a:extLst>
            </p:cNvPr>
            <p:cNvSpPr>
              <a:spLocks/>
            </p:cNvSpPr>
            <p:nvPr/>
          </p:nvSpPr>
          <p:spPr bwMode="auto">
            <a:xfrm>
              <a:off x="3857663" y="1749425"/>
              <a:ext cx="1604963" cy="1789112"/>
            </a:xfrm>
            <a:custGeom>
              <a:avLst/>
              <a:gdLst>
                <a:gd name="T0" fmla="*/ 247 w 247"/>
                <a:gd name="T1" fmla="*/ 93 h 275"/>
                <a:gd name="T2" fmla="*/ 142 w 247"/>
                <a:gd name="T3" fmla="*/ 0 h 275"/>
                <a:gd name="T4" fmla="*/ 0 w 247"/>
                <a:gd name="T5" fmla="*/ 0 h 275"/>
                <a:gd name="T6" fmla="*/ 0 w 247"/>
                <a:gd name="T7" fmla="*/ 275 h 275"/>
                <a:gd name="T8" fmla="*/ 67 w 247"/>
                <a:gd name="T9" fmla="*/ 275 h 275"/>
                <a:gd name="T10" fmla="*/ 67 w 247"/>
                <a:gd name="T11" fmla="*/ 60 h 275"/>
                <a:gd name="T12" fmla="*/ 143 w 247"/>
                <a:gd name="T13" fmla="*/ 60 h 275"/>
                <a:gd name="T14" fmla="*/ 181 w 247"/>
                <a:gd name="T15" fmla="*/ 94 h 275"/>
                <a:gd name="T16" fmla="*/ 142 w 247"/>
                <a:gd name="T17" fmla="*/ 128 h 275"/>
                <a:gd name="T18" fmla="*/ 77 w 247"/>
                <a:gd name="T19" fmla="*/ 128 h 275"/>
                <a:gd name="T20" fmla="*/ 169 w 247"/>
                <a:gd name="T21" fmla="*/ 275 h 275"/>
                <a:gd name="T22" fmla="*/ 246 w 247"/>
                <a:gd name="T23" fmla="*/ 275 h 275"/>
                <a:gd name="T24" fmla="*/ 183 w 247"/>
                <a:gd name="T25" fmla="*/ 177 h 275"/>
                <a:gd name="T26" fmla="*/ 247 w 247"/>
                <a:gd name="T27" fmla="*/ 9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275">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Rectangle 6">
              <a:extLst>
                <a:ext uri="{FF2B5EF4-FFF2-40B4-BE49-F238E27FC236}">
                  <a16:creationId xmlns:a16="http://schemas.microsoft.com/office/drawing/2014/main" xmlns="" id="{BB25C39D-B760-E749-9F68-A3C04C62206E}"/>
                </a:ext>
              </a:extLst>
            </p:cNvPr>
            <p:cNvSpPr>
              <a:spLocks noChangeArrowheads="1"/>
            </p:cNvSpPr>
            <p:nvPr/>
          </p:nvSpPr>
          <p:spPr bwMode="auto">
            <a:xfrm>
              <a:off x="3130588" y="1749425"/>
              <a:ext cx="434975" cy="17891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7">
              <a:extLst>
                <a:ext uri="{FF2B5EF4-FFF2-40B4-BE49-F238E27FC236}">
                  <a16:creationId xmlns:a16="http://schemas.microsoft.com/office/drawing/2014/main" xmlns="" id="{B3B3C5AC-4063-BE45-AA03-EB9345F9A377}"/>
                </a:ext>
              </a:extLst>
            </p:cNvPr>
            <p:cNvSpPr>
              <a:spLocks/>
            </p:cNvSpPr>
            <p:nvPr/>
          </p:nvSpPr>
          <p:spPr bwMode="auto">
            <a:xfrm>
              <a:off x="830300" y="1749425"/>
              <a:ext cx="2203450" cy="1789112"/>
            </a:xfrm>
            <a:custGeom>
              <a:avLst/>
              <a:gdLst>
                <a:gd name="T0" fmla="*/ 573 w 1388"/>
                <a:gd name="T1" fmla="*/ 0 h 1127"/>
                <a:gd name="T2" fmla="*/ 0 w 1388"/>
                <a:gd name="T3" fmla="*/ 1127 h 1127"/>
                <a:gd name="T4" fmla="*/ 307 w 1388"/>
                <a:gd name="T5" fmla="*/ 1127 h 1127"/>
                <a:gd name="T6" fmla="*/ 401 w 1388"/>
                <a:gd name="T7" fmla="*/ 939 h 1127"/>
                <a:gd name="T8" fmla="*/ 864 w 1388"/>
                <a:gd name="T9" fmla="*/ 939 h 1127"/>
                <a:gd name="T10" fmla="*/ 749 w 1388"/>
                <a:gd name="T11" fmla="*/ 705 h 1127"/>
                <a:gd name="T12" fmla="*/ 516 w 1388"/>
                <a:gd name="T13" fmla="*/ 705 h 1127"/>
                <a:gd name="T14" fmla="*/ 688 w 1388"/>
                <a:gd name="T15" fmla="*/ 356 h 1127"/>
                <a:gd name="T16" fmla="*/ 692 w 1388"/>
                <a:gd name="T17" fmla="*/ 356 h 1127"/>
                <a:gd name="T18" fmla="*/ 1072 w 1388"/>
                <a:gd name="T19" fmla="*/ 1127 h 1127"/>
                <a:gd name="T20" fmla="*/ 1388 w 1388"/>
                <a:gd name="T21" fmla="*/ 1127 h 1127"/>
                <a:gd name="T22" fmla="*/ 815 w 1388"/>
                <a:gd name="T23" fmla="*/ 0 h 1127"/>
                <a:gd name="T24" fmla="*/ 573 w 1388"/>
                <a:gd name="T25" fmla="*/ 0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8" h="1127">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8">
              <a:extLst>
                <a:ext uri="{FF2B5EF4-FFF2-40B4-BE49-F238E27FC236}">
                  <a16:creationId xmlns:a16="http://schemas.microsoft.com/office/drawing/2014/main" xmlns="" id="{4E34D34D-57CD-CD48-A1D5-D27F5DAB2E40}"/>
                </a:ext>
              </a:extLst>
            </p:cNvPr>
            <p:cNvSpPr>
              <a:spLocks noEditPoints="1"/>
            </p:cNvSpPr>
            <p:nvPr/>
          </p:nvSpPr>
          <p:spPr bwMode="auto">
            <a:xfrm>
              <a:off x="5670588" y="1749425"/>
              <a:ext cx="1670050" cy="1789112"/>
            </a:xfrm>
            <a:custGeom>
              <a:avLst/>
              <a:gdLst>
                <a:gd name="T0" fmla="*/ 213 w 257"/>
                <a:gd name="T1" fmla="*/ 133 h 275"/>
                <a:gd name="T2" fmla="*/ 245 w 257"/>
                <a:gd name="T3" fmla="*/ 75 h 275"/>
                <a:gd name="T4" fmla="*/ 157 w 257"/>
                <a:gd name="T5" fmla="*/ 0 h 275"/>
                <a:gd name="T6" fmla="*/ 0 w 257"/>
                <a:gd name="T7" fmla="*/ 0 h 275"/>
                <a:gd name="T8" fmla="*/ 0 w 257"/>
                <a:gd name="T9" fmla="*/ 275 h 275"/>
                <a:gd name="T10" fmla="*/ 163 w 257"/>
                <a:gd name="T11" fmla="*/ 275 h 275"/>
                <a:gd name="T12" fmla="*/ 257 w 257"/>
                <a:gd name="T13" fmla="*/ 198 h 275"/>
                <a:gd name="T14" fmla="*/ 213 w 257"/>
                <a:gd name="T15" fmla="*/ 133 h 275"/>
                <a:gd name="T16" fmla="*/ 67 w 257"/>
                <a:gd name="T17" fmla="*/ 59 h 275"/>
                <a:gd name="T18" fmla="*/ 157 w 257"/>
                <a:gd name="T19" fmla="*/ 59 h 275"/>
                <a:gd name="T20" fmla="*/ 180 w 257"/>
                <a:gd name="T21" fmla="*/ 83 h 275"/>
                <a:gd name="T22" fmla="*/ 156 w 257"/>
                <a:gd name="T23" fmla="*/ 107 h 275"/>
                <a:gd name="T24" fmla="*/ 67 w 257"/>
                <a:gd name="T25" fmla="*/ 107 h 275"/>
                <a:gd name="T26" fmla="*/ 67 w 257"/>
                <a:gd name="T27" fmla="*/ 59 h 275"/>
                <a:gd name="T28" fmla="*/ 158 w 257"/>
                <a:gd name="T29" fmla="*/ 218 h 275"/>
                <a:gd name="T30" fmla="*/ 67 w 257"/>
                <a:gd name="T31" fmla="*/ 218 h 275"/>
                <a:gd name="T32" fmla="*/ 67 w 257"/>
                <a:gd name="T33" fmla="*/ 162 h 275"/>
                <a:gd name="T34" fmla="*/ 158 w 257"/>
                <a:gd name="T35" fmla="*/ 162 h 275"/>
                <a:gd name="T36" fmla="*/ 187 w 257"/>
                <a:gd name="T37" fmla="*/ 189 h 275"/>
                <a:gd name="T38" fmla="*/ 158 w 257"/>
                <a:gd name="T39" fmla="*/ 21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275">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9">
              <a:extLst>
                <a:ext uri="{FF2B5EF4-FFF2-40B4-BE49-F238E27FC236}">
                  <a16:creationId xmlns:a16="http://schemas.microsoft.com/office/drawing/2014/main" xmlns="" id="{4A2CC7EF-056C-1846-9F53-E4DF46BEBA42}"/>
                </a:ext>
              </a:extLst>
            </p:cNvPr>
            <p:cNvSpPr>
              <a:spLocks/>
            </p:cNvSpPr>
            <p:nvPr/>
          </p:nvSpPr>
          <p:spPr bwMode="auto">
            <a:xfrm>
              <a:off x="7529550" y="1749425"/>
              <a:ext cx="1630363" cy="1828800"/>
            </a:xfrm>
            <a:custGeom>
              <a:avLst/>
              <a:gdLst>
                <a:gd name="T0" fmla="*/ 182 w 251"/>
                <a:gd name="T1" fmla="*/ 154 h 281"/>
                <a:gd name="T2" fmla="*/ 125 w 251"/>
                <a:gd name="T3" fmla="*/ 219 h 281"/>
                <a:gd name="T4" fmla="*/ 68 w 251"/>
                <a:gd name="T5" fmla="*/ 154 h 281"/>
                <a:gd name="T6" fmla="*/ 68 w 251"/>
                <a:gd name="T7" fmla="*/ 0 h 281"/>
                <a:gd name="T8" fmla="*/ 0 w 251"/>
                <a:gd name="T9" fmla="*/ 0 h 281"/>
                <a:gd name="T10" fmla="*/ 0 w 251"/>
                <a:gd name="T11" fmla="*/ 149 h 281"/>
                <a:gd name="T12" fmla="*/ 125 w 251"/>
                <a:gd name="T13" fmla="*/ 281 h 281"/>
                <a:gd name="T14" fmla="*/ 251 w 251"/>
                <a:gd name="T15" fmla="*/ 149 h 281"/>
                <a:gd name="T16" fmla="*/ 251 w 251"/>
                <a:gd name="T17" fmla="*/ 0 h 281"/>
                <a:gd name="T18" fmla="*/ 182 w 251"/>
                <a:gd name="T19" fmla="*/ 0 h 281"/>
                <a:gd name="T20" fmla="*/ 182 w 251"/>
                <a:gd name="T21" fmla="*/ 15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 h="28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10">
              <a:extLst>
                <a:ext uri="{FF2B5EF4-FFF2-40B4-BE49-F238E27FC236}">
                  <a16:creationId xmlns:a16="http://schemas.microsoft.com/office/drawing/2014/main" xmlns="" id="{32DA9524-9F50-984F-AD6F-128F618E7CAD}"/>
                </a:ext>
              </a:extLst>
            </p:cNvPr>
            <p:cNvSpPr>
              <a:spLocks/>
            </p:cNvSpPr>
            <p:nvPr/>
          </p:nvSpPr>
          <p:spPr bwMode="auto">
            <a:xfrm>
              <a:off x="9309138" y="1716088"/>
              <a:ext cx="1579563" cy="1862137"/>
            </a:xfrm>
            <a:custGeom>
              <a:avLst/>
              <a:gdLst>
                <a:gd name="T0" fmla="*/ 156 w 243"/>
                <a:gd name="T1" fmla="*/ 115 h 286"/>
                <a:gd name="T2" fmla="*/ 78 w 243"/>
                <a:gd name="T3" fmla="*/ 80 h 286"/>
                <a:gd name="T4" fmla="*/ 121 w 243"/>
                <a:gd name="T5" fmla="*/ 59 h 286"/>
                <a:gd name="T6" fmla="*/ 216 w 243"/>
                <a:gd name="T7" fmla="*/ 81 h 286"/>
                <a:gd name="T8" fmla="*/ 237 w 243"/>
                <a:gd name="T9" fmla="*/ 25 h 286"/>
                <a:gd name="T10" fmla="*/ 122 w 243"/>
                <a:gd name="T11" fmla="*/ 0 h 286"/>
                <a:gd name="T12" fmla="*/ 11 w 243"/>
                <a:gd name="T13" fmla="*/ 82 h 286"/>
                <a:gd name="T14" fmla="*/ 109 w 243"/>
                <a:gd name="T15" fmla="*/ 168 h 286"/>
                <a:gd name="T16" fmla="*/ 174 w 243"/>
                <a:gd name="T17" fmla="*/ 202 h 286"/>
                <a:gd name="T18" fmla="*/ 130 w 243"/>
                <a:gd name="T19" fmla="*/ 226 h 286"/>
                <a:gd name="T20" fmla="*/ 20 w 243"/>
                <a:gd name="T21" fmla="*/ 199 h 286"/>
                <a:gd name="T22" fmla="*/ 0 w 243"/>
                <a:gd name="T23" fmla="*/ 257 h 286"/>
                <a:gd name="T24" fmla="*/ 132 w 243"/>
                <a:gd name="T25" fmla="*/ 286 h 286"/>
                <a:gd name="T26" fmla="*/ 243 w 243"/>
                <a:gd name="T27" fmla="*/ 200 h 286"/>
                <a:gd name="T28" fmla="*/ 156 w 243"/>
                <a:gd name="T29" fmla="*/ 11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86">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34" name="Grafik 33">
            <a:extLst>
              <a:ext uri="{FF2B5EF4-FFF2-40B4-BE49-F238E27FC236}">
                <a16:creationId xmlns:a16="http://schemas.microsoft.com/office/drawing/2014/main" xmlns="" id="{047FDFDC-D657-0647-8ADC-1B1C0809C15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a:off x="8689500" y="6229151"/>
            <a:ext cx="1335600" cy="266643"/>
          </a:xfrm>
          <a:prstGeom prst="rect">
            <a:avLst/>
          </a:prstGeom>
        </p:spPr>
      </p:pic>
    </p:spTree>
    <p:extLst>
      <p:ext uri="{BB962C8B-B14F-4D97-AF65-F5344CB8AC3E}">
        <p14:creationId xmlns:p14="http://schemas.microsoft.com/office/powerpoint/2010/main" val="413497958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Alternate">
    <p:bg>
      <p:bgPr>
        <a:solidFill>
          <a:schemeClr val="bg1"/>
        </a:solidFill>
        <a:effectLst/>
      </p:bgPr>
    </p:bg>
    <p:spTree>
      <p:nvGrpSpPr>
        <p:cNvPr id="1" name=""/>
        <p:cNvGrpSpPr/>
        <p:nvPr/>
      </p:nvGrpSpPr>
      <p:grpSpPr>
        <a:xfrm>
          <a:off x="0" y="0"/>
          <a:ext cx="0" cy="0"/>
          <a:chOff x="0" y="0"/>
          <a:chExt cx="0" cy="0"/>
        </a:xfrm>
      </p:grpSpPr>
      <p:sp>
        <p:nvSpPr>
          <p:cNvPr id="19" name="Rectangle 4"/>
          <p:cNvSpPr>
            <a:spLocks noChangeArrowheads="1"/>
          </p:cNvSpPr>
          <p:nvPr/>
        </p:nvSpPr>
        <p:spPr bwMode="auto">
          <a:xfrm>
            <a:off x="0" y="3625065"/>
            <a:ext cx="12192000" cy="3232951"/>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61" noProof="0"/>
          </a:p>
        </p:txBody>
      </p:sp>
      <p:grpSp>
        <p:nvGrpSpPr>
          <p:cNvPr id="20" name="Group 15"/>
          <p:cNvGrpSpPr>
            <a:grpSpLocks/>
          </p:cNvGrpSpPr>
          <p:nvPr/>
        </p:nvGrpSpPr>
        <p:grpSpPr bwMode="white">
          <a:xfrm>
            <a:off x="5430" y="3606831"/>
            <a:ext cx="12192000" cy="61997"/>
            <a:chOff x="3" y="1195"/>
            <a:chExt cx="6736" cy="68"/>
          </a:xfrm>
        </p:grpSpPr>
        <p:sp>
          <p:nvSpPr>
            <p:cNvPr id="21" name="Rectangle 16"/>
            <p:cNvSpPr>
              <a:spLocks noChangeArrowheads="1"/>
            </p:cNvSpPr>
            <p:nvPr/>
          </p:nvSpPr>
          <p:spPr bwMode="white">
            <a:xfrm>
              <a:off x="3" y="1195"/>
              <a:ext cx="6733" cy="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61" noProof="0"/>
            </a:p>
          </p:txBody>
        </p:sp>
        <p:sp>
          <p:nvSpPr>
            <p:cNvPr id="22" name="Rectangle 17"/>
            <p:cNvSpPr>
              <a:spLocks noChangeArrowheads="1"/>
            </p:cNvSpPr>
            <p:nvPr/>
          </p:nvSpPr>
          <p:spPr bwMode="white">
            <a:xfrm>
              <a:off x="1829" y="1195"/>
              <a:ext cx="4910" cy="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61" noProof="0"/>
            </a:p>
          </p:txBody>
        </p:sp>
      </p:grpSp>
      <p:sp>
        <p:nvSpPr>
          <p:cNvPr id="23555" name="Rectangle 3"/>
          <p:cNvSpPr>
            <a:spLocks noGrp="1" noChangeArrowheads="1"/>
          </p:cNvSpPr>
          <p:nvPr userDrawn="1">
            <p:ph type="ctrTitle" hasCustomPrompt="1"/>
          </p:nvPr>
        </p:nvSpPr>
        <p:spPr bwMode="white">
          <a:xfrm>
            <a:off x="3305016" y="4048064"/>
            <a:ext cx="6031344" cy="871200"/>
          </a:xfrm>
        </p:spPr>
        <p:txBody>
          <a:bodyPr anchor="b" anchorCtr="0"/>
          <a:lstStyle>
            <a:lvl1pPr>
              <a:lnSpc>
                <a:spcPct val="105000"/>
              </a:lnSpc>
              <a:defRPr sz="3000">
                <a:solidFill>
                  <a:schemeClr val="bg1"/>
                </a:solidFill>
              </a:defRPr>
            </a:lvl1pPr>
          </a:lstStyle>
          <a:p>
            <a:pPr lvl="0"/>
            <a:r>
              <a:rPr lang="en-GB" altLang="de-DE" noProof="0"/>
              <a:t>Click to edit header</a:t>
            </a:r>
          </a:p>
        </p:txBody>
      </p:sp>
      <p:sp>
        <p:nvSpPr>
          <p:cNvPr id="23556" name="Rectangle 4"/>
          <p:cNvSpPr>
            <a:spLocks noGrp="1" noChangeArrowheads="1"/>
          </p:cNvSpPr>
          <p:nvPr userDrawn="1">
            <p:ph type="subTitle" idx="1"/>
          </p:nvPr>
        </p:nvSpPr>
        <p:spPr bwMode="white">
          <a:xfrm>
            <a:off x="3305016" y="4982727"/>
            <a:ext cx="6031344" cy="678521"/>
          </a:xfrm>
        </p:spPr>
        <p:txBody>
          <a:bodyPr anchor="t"/>
          <a:lstStyle>
            <a:lvl1pPr marL="0" indent="0">
              <a:lnSpc>
                <a:spcPct val="100000"/>
              </a:lnSpc>
              <a:buNone/>
              <a:defRPr sz="2000">
                <a:solidFill>
                  <a:schemeClr val="bg1"/>
                </a:solidFill>
              </a:defRPr>
            </a:lvl1pPr>
          </a:lstStyle>
          <a:p>
            <a:pPr lvl="0"/>
            <a:r>
              <a:rPr lang="fr-FR" altLang="de-DE" noProof="0" smtClean="0"/>
              <a:t>Modifiez le style des sous-titres du masque</a:t>
            </a:r>
            <a:endParaRPr lang="en-GB" altLang="de-DE" noProof="0"/>
          </a:p>
        </p:txBody>
      </p:sp>
      <p:sp>
        <p:nvSpPr>
          <p:cNvPr id="3" name="Text Placeholder 2"/>
          <p:cNvSpPr>
            <a:spLocks noGrp="1"/>
          </p:cNvSpPr>
          <p:nvPr userDrawn="1">
            <p:ph type="body" sz="quarter" idx="10"/>
          </p:nvPr>
        </p:nvSpPr>
        <p:spPr bwMode="white">
          <a:xfrm>
            <a:off x="3305016" y="6048000"/>
            <a:ext cx="5139060" cy="621360"/>
          </a:xfrm>
        </p:spPr>
        <p:txBody>
          <a:bodyPr/>
          <a:lstStyle>
            <a:lvl1pPr marL="0" indent="0">
              <a:buNone/>
              <a:defRPr sz="1300">
                <a:solidFill>
                  <a:schemeClr val="bg1"/>
                </a:solidFill>
              </a:defRPr>
            </a:lvl1pPr>
          </a:lstStyle>
          <a:p>
            <a:pPr lvl="0"/>
            <a:r>
              <a:rPr lang="fr-FR" noProof="0" smtClean="0"/>
              <a:t>Modifiez les styles du texte du masque</a:t>
            </a:r>
          </a:p>
        </p:txBody>
      </p:sp>
      <p:sp>
        <p:nvSpPr>
          <p:cNvPr id="12" name="Picture Placeholder 3"/>
          <p:cNvSpPr>
            <a:spLocks noGrp="1"/>
          </p:cNvSpPr>
          <p:nvPr userDrawn="1">
            <p:ph type="pic" sz="quarter" idx="11" hasCustomPrompt="1"/>
          </p:nvPr>
        </p:nvSpPr>
        <p:spPr>
          <a:xfrm>
            <a:off x="0" y="0"/>
            <a:ext cx="12192000" cy="3606831"/>
          </a:xfrm>
          <a:solidFill>
            <a:schemeClr val="bg1">
              <a:lumMod val="75000"/>
            </a:schemeClr>
          </a:solidFill>
          <a:ln>
            <a:noFill/>
          </a:ln>
        </p:spPr>
        <p:txBody>
          <a:bodyPr/>
          <a:lstStyle>
            <a:lvl1pPr marL="0" indent="0" algn="ctr">
              <a:buNone/>
              <a:defRPr/>
            </a:lvl1pPr>
          </a:lstStyle>
          <a:p>
            <a:r>
              <a:rPr lang="en-GB" noProof="0" dirty="0"/>
              <a:t>Click to insert picture</a:t>
            </a:r>
          </a:p>
        </p:txBody>
      </p:sp>
      <p:grpSp>
        <p:nvGrpSpPr>
          <p:cNvPr id="13" name="Group 14">
            <a:extLst>
              <a:ext uri="{FF2B5EF4-FFF2-40B4-BE49-F238E27FC236}">
                <a16:creationId xmlns:a16="http://schemas.microsoft.com/office/drawing/2014/main" xmlns="" id="{DE13691D-3A6A-D944-BFC6-E08E42EF2E90}"/>
              </a:ext>
            </a:extLst>
          </p:cNvPr>
          <p:cNvGrpSpPr>
            <a:grpSpLocks noChangeAspect="1"/>
          </p:cNvGrpSpPr>
          <p:nvPr userDrawn="1"/>
        </p:nvGrpSpPr>
        <p:grpSpPr>
          <a:xfrm>
            <a:off x="10614576" y="6254454"/>
            <a:ext cx="1332000" cy="246595"/>
            <a:chOff x="830300" y="1716088"/>
            <a:chExt cx="10058401" cy="1862137"/>
          </a:xfrm>
          <a:solidFill>
            <a:schemeClr val="bg1"/>
          </a:solidFill>
        </p:grpSpPr>
        <p:sp>
          <p:nvSpPr>
            <p:cNvPr id="14" name="Freeform 5">
              <a:extLst>
                <a:ext uri="{FF2B5EF4-FFF2-40B4-BE49-F238E27FC236}">
                  <a16:creationId xmlns:a16="http://schemas.microsoft.com/office/drawing/2014/main" xmlns="" id="{ED6B51D1-E375-874E-B350-41AD61CAB578}"/>
                </a:ext>
              </a:extLst>
            </p:cNvPr>
            <p:cNvSpPr>
              <a:spLocks/>
            </p:cNvSpPr>
            <p:nvPr/>
          </p:nvSpPr>
          <p:spPr bwMode="auto">
            <a:xfrm>
              <a:off x="3857663" y="1749425"/>
              <a:ext cx="1604963" cy="1789112"/>
            </a:xfrm>
            <a:custGeom>
              <a:avLst/>
              <a:gdLst>
                <a:gd name="T0" fmla="*/ 247 w 247"/>
                <a:gd name="T1" fmla="*/ 93 h 275"/>
                <a:gd name="T2" fmla="*/ 142 w 247"/>
                <a:gd name="T3" fmla="*/ 0 h 275"/>
                <a:gd name="T4" fmla="*/ 0 w 247"/>
                <a:gd name="T5" fmla="*/ 0 h 275"/>
                <a:gd name="T6" fmla="*/ 0 w 247"/>
                <a:gd name="T7" fmla="*/ 275 h 275"/>
                <a:gd name="T8" fmla="*/ 67 w 247"/>
                <a:gd name="T9" fmla="*/ 275 h 275"/>
                <a:gd name="T10" fmla="*/ 67 w 247"/>
                <a:gd name="T11" fmla="*/ 60 h 275"/>
                <a:gd name="T12" fmla="*/ 143 w 247"/>
                <a:gd name="T13" fmla="*/ 60 h 275"/>
                <a:gd name="T14" fmla="*/ 181 w 247"/>
                <a:gd name="T15" fmla="*/ 94 h 275"/>
                <a:gd name="T16" fmla="*/ 142 w 247"/>
                <a:gd name="T17" fmla="*/ 128 h 275"/>
                <a:gd name="T18" fmla="*/ 77 w 247"/>
                <a:gd name="T19" fmla="*/ 128 h 275"/>
                <a:gd name="T20" fmla="*/ 169 w 247"/>
                <a:gd name="T21" fmla="*/ 275 h 275"/>
                <a:gd name="T22" fmla="*/ 246 w 247"/>
                <a:gd name="T23" fmla="*/ 275 h 275"/>
                <a:gd name="T24" fmla="*/ 183 w 247"/>
                <a:gd name="T25" fmla="*/ 177 h 275"/>
                <a:gd name="T26" fmla="*/ 247 w 247"/>
                <a:gd name="T27" fmla="*/ 9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275">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5" name="Rectangle 6">
              <a:extLst>
                <a:ext uri="{FF2B5EF4-FFF2-40B4-BE49-F238E27FC236}">
                  <a16:creationId xmlns:a16="http://schemas.microsoft.com/office/drawing/2014/main" xmlns="" id="{142E35EF-08DD-E641-ADE0-58C7FA3C7044}"/>
                </a:ext>
              </a:extLst>
            </p:cNvPr>
            <p:cNvSpPr>
              <a:spLocks noChangeArrowheads="1"/>
            </p:cNvSpPr>
            <p:nvPr/>
          </p:nvSpPr>
          <p:spPr bwMode="auto">
            <a:xfrm>
              <a:off x="3130588" y="1749425"/>
              <a:ext cx="434975" cy="17891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6" name="Freeform 7">
              <a:extLst>
                <a:ext uri="{FF2B5EF4-FFF2-40B4-BE49-F238E27FC236}">
                  <a16:creationId xmlns:a16="http://schemas.microsoft.com/office/drawing/2014/main" xmlns="" id="{A64DF653-0969-4347-8B10-F1F107C3E3EB}"/>
                </a:ext>
              </a:extLst>
            </p:cNvPr>
            <p:cNvSpPr>
              <a:spLocks/>
            </p:cNvSpPr>
            <p:nvPr/>
          </p:nvSpPr>
          <p:spPr bwMode="auto">
            <a:xfrm>
              <a:off x="830300" y="1749425"/>
              <a:ext cx="2203450" cy="1789112"/>
            </a:xfrm>
            <a:custGeom>
              <a:avLst/>
              <a:gdLst>
                <a:gd name="T0" fmla="*/ 573 w 1388"/>
                <a:gd name="T1" fmla="*/ 0 h 1127"/>
                <a:gd name="T2" fmla="*/ 0 w 1388"/>
                <a:gd name="T3" fmla="*/ 1127 h 1127"/>
                <a:gd name="T4" fmla="*/ 307 w 1388"/>
                <a:gd name="T5" fmla="*/ 1127 h 1127"/>
                <a:gd name="T6" fmla="*/ 401 w 1388"/>
                <a:gd name="T7" fmla="*/ 939 h 1127"/>
                <a:gd name="T8" fmla="*/ 864 w 1388"/>
                <a:gd name="T9" fmla="*/ 939 h 1127"/>
                <a:gd name="T10" fmla="*/ 749 w 1388"/>
                <a:gd name="T11" fmla="*/ 705 h 1127"/>
                <a:gd name="T12" fmla="*/ 516 w 1388"/>
                <a:gd name="T13" fmla="*/ 705 h 1127"/>
                <a:gd name="T14" fmla="*/ 688 w 1388"/>
                <a:gd name="T15" fmla="*/ 356 h 1127"/>
                <a:gd name="T16" fmla="*/ 692 w 1388"/>
                <a:gd name="T17" fmla="*/ 356 h 1127"/>
                <a:gd name="T18" fmla="*/ 1072 w 1388"/>
                <a:gd name="T19" fmla="*/ 1127 h 1127"/>
                <a:gd name="T20" fmla="*/ 1388 w 1388"/>
                <a:gd name="T21" fmla="*/ 1127 h 1127"/>
                <a:gd name="T22" fmla="*/ 815 w 1388"/>
                <a:gd name="T23" fmla="*/ 0 h 1127"/>
                <a:gd name="T24" fmla="*/ 573 w 1388"/>
                <a:gd name="T25" fmla="*/ 0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8" h="1127">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7" name="Freeform 8">
              <a:extLst>
                <a:ext uri="{FF2B5EF4-FFF2-40B4-BE49-F238E27FC236}">
                  <a16:creationId xmlns:a16="http://schemas.microsoft.com/office/drawing/2014/main" xmlns="" id="{995EFEC0-2468-EA45-A0DA-EB5AACB46387}"/>
                </a:ext>
              </a:extLst>
            </p:cNvPr>
            <p:cNvSpPr>
              <a:spLocks noEditPoints="1"/>
            </p:cNvSpPr>
            <p:nvPr/>
          </p:nvSpPr>
          <p:spPr bwMode="auto">
            <a:xfrm>
              <a:off x="5670588" y="1749425"/>
              <a:ext cx="1670050" cy="1789112"/>
            </a:xfrm>
            <a:custGeom>
              <a:avLst/>
              <a:gdLst>
                <a:gd name="T0" fmla="*/ 213 w 257"/>
                <a:gd name="T1" fmla="*/ 133 h 275"/>
                <a:gd name="T2" fmla="*/ 245 w 257"/>
                <a:gd name="T3" fmla="*/ 75 h 275"/>
                <a:gd name="T4" fmla="*/ 157 w 257"/>
                <a:gd name="T5" fmla="*/ 0 h 275"/>
                <a:gd name="T6" fmla="*/ 0 w 257"/>
                <a:gd name="T7" fmla="*/ 0 h 275"/>
                <a:gd name="T8" fmla="*/ 0 w 257"/>
                <a:gd name="T9" fmla="*/ 275 h 275"/>
                <a:gd name="T10" fmla="*/ 163 w 257"/>
                <a:gd name="T11" fmla="*/ 275 h 275"/>
                <a:gd name="T12" fmla="*/ 257 w 257"/>
                <a:gd name="T13" fmla="*/ 198 h 275"/>
                <a:gd name="T14" fmla="*/ 213 w 257"/>
                <a:gd name="T15" fmla="*/ 133 h 275"/>
                <a:gd name="T16" fmla="*/ 67 w 257"/>
                <a:gd name="T17" fmla="*/ 59 h 275"/>
                <a:gd name="T18" fmla="*/ 157 w 257"/>
                <a:gd name="T19" fmla="*/ 59 h 275"/>
                <a:gd name="T20" fmla="*/ 180 w 257"/>
                <a:gd name="T21" fmla="*/ 83 h 275"/>
                <a:gd name="T22" fmla="*/ 156 w 257"/>
                <a:gd name="T23" fmla="*/ 107 h 275"/>
                <a:gd name="T24" fmla="*/ 67 w 257"/>
                <a:gd name="T25" fmla="*/ 107 h 275"/>
                <a:gd name="T26" fmla="*/ 67 w 257"/>
                <a:gd name="T27" fmla="*/ 59 h 275"/>
                <a:gd name="T28" fmla="*/ 158 w 257"/>
                <a:gd name="T29" fmla="*/ 218 h 275"/>
                <a:gd name="T30" fmla="*/ 67 w 257"/>
                <a:gd name="T31" fmla="*/ 218 h 275"/>
                <a:gd name="T32" fmla="*/ 67 w 257"/>
                <a:gd name="T33" fmla="*/ 162 h 275"/>
                <a:gd name="T34" fmla="*/ 158 w 257"/>
                <a:gd name="T35" fmla="*/ 162 h 275"/>
                <a:gd name="T36" fmla="*/ 187 w 257"/>
                <a:gd name="T37" fmla="*/ 189 h 275"/>
                <a:gd name="T38" fmla="*/ 158 w 257"/>
                <a:gd name="T39" fmla="*/ 21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275">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8" name="Freeform 9">
              <a:extLst>
                <a:ext uri="{FF2B5EF4-FFF2-40B4-BE49-F238E27FC236}">
                  <a16:creationId xmlns:a16="http://schemas.microsoft.com/office/drawing/2014/main" xmlns="" id="{DDCE53A7-7CD0-664F-94FE-B8380A1A9295}"/>
                </a:ext>
              </a:extLst>
            </p:cNvPr>
            <p:cNvSpPr>
              <a:spLocks/>
            </p:cNvSpPr>
            <p:nvPr/>
          </p:nvSpPr>
          <p:spPr bwMode="auto">
            <a:xfrm>
              <a:off x="7529550" y="1749425"/>
              <a:ext cx="1630363" cy="1828800"/>
            </a:xfrm>
            <a:custGeom>
              <a:avLst/>
              <a:gdLst>
                <a:gd name="T0" fmla="*/ 182 w 251"/>
                <a:gd name="T1" fmla="*/ 154 h 281"/>
                <a:gd name="T2" fmla="*/ 125 w 251"/>
                <a:gd name="T3" fmla="*/ 219 h 281"/>
                <a:gd name="T4" fmla="*/ 68 w 251"/>
                <a:gd name="T5" fmla="*/ 154 h 281"/>
                <a:gd name="T6" fmla="*/ 68 w 251"/>
                <a:gd name="T7" fmla="*/ 0 h 281"/>
                <a:gd name="T8" fmla="*/ 0 w 251"/>
                <a:gd name="T9" fmla="*/ 0 h 281"/>
                <a:gd name="T10" fmla="*/ 0 w 251"/>
                <a:gd name="T11" fmla="*/ 149 h 281"/>
                <a:gd name="T12" fmla="*/ 125 w 251"/>
                <a:gd name="T13" fmla="*/ 281 h 281"/>
                <a:gd name="T14" fmla="*/ 251 w 251"/>
                <a:gd name="T15" fmla="*/ 149 h 281"/>
                <a:gd name="T16" fmla="*/ 251 w 251"/>
                <a:gd name="T17" fmla="*/ 0 h 281"/>
                <a:gd name="T18" fmla="*/ 182 w 251"/>
                <a:gd name="T19" fmla="*/ 0 h 281"/>
                <a:gd name="T20" fmla="*/ 182 w 251"/>
                <a:gd name="T21" fmla="*/ 15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 h="28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23" name="Freeform 10">
              <a:extLst>
                <a:ext uri="{FF2B5EF4-FFF2-40B4-BE49-F238E27FC236}">
                  <a16:creationId xmlns:a16="http://schemas.microsoft.com/office/drawing/2014/main" xmlns="" id="{2DCD2ED8-1C1D-AE47-A42E-D8E09859765C}"/>
                </a:ext>
              </a:extLst>
            </p:cNvPr>
            <p:cNvSpPr>
              <a:spLocks/>
            </p:cNvSpPr>
            <p:nvPr/>
          </p:nvSpPr>
          <p:spPr bwMode="auto">
            <a:xfrm>
              <a:off x="9309138" y="1716088"/>
              <a:ext cx="1579563" cy="1862137"/>
            </a:xfrm>
            <a:custGeom>
              <a:avLst/>
              <a:gdLst>
                <a:gd name="T0" fmla="*/ 156 w 243"/>
                <a:gd name="T1" fmla="*/ 115 h 286"/>
                <a:gd name="T2" fmla="*/ 78 w 243"/>
                <a:gd name="T3" fmla="*/ 80 h 286"/>
                <a:gd name="T4" fmla="*/ 121 w 243"/>
                <a:gd name="T5" fmla="*/ 59 h 286"/>
                <a:gd name="T6" fmla="*/ 216 w 243"/>
                <a:gd name="T7" fmla="*/ 81 h 286"/>
                <a:gd name="T8" fmla="*/ 237 w 243"/>
                <a:gd name="T9" fmla="*/ 25 h 286"/>
                <a:gd name="T10" fmla="*/ 122 w 243"/>
                <a:gd name="T11" fmla="*/ 0 h 286"/>
                <a:gd name="T12" fmla="*/ 11 w 243"/>
                <a:gd name="T13" fmla="*/ 82 h 286"/>
                <a:gd name="T14" fmla="*/ 109 w 243"/>
                <a:gd name="T15" fmla="*/ 168 h 286"/>
                <a:gd name="T16" fmla="*/ 174 w 243"/>
                <a:gd name="T17" fmla="*/ 202 h 286"/>
                <a:gd name="T18" fmla="*/ 130 w 243"/>
                <a:gd name="T19" fmla="*/ 226 h 286"/>
                <a:gd name="T20" fmla="*/ 20 w 243"/>
                <a:gd name="T21" fmla="*/ 199 h 286"/>
                <a:gd name="T22" fmla="*/ 0 w 243"/>
                <a:gd name="T23" fmla="*/ 257 h 286"/>
                <a:gd name="T24" fmla="*/ 132 w 243"/>
                <a:gd name="T25" fmla="*/ 286 h 286"/>
                <a:gd name="T26" fmla="*/ 243 w 243"/>
                <a:gd name="T27" fmla="*/ 200 h 286"/>
                <a:gd name="T28" fmla="*/ 156 w 243"/>
                <a:gd name="T29" fmla="*/ 11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86">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grpSp>
      <p:pic>
        <p:nvPicPr>
          <p:cNvPr id="24" name="Grafik 23">
            <a:extLst>
              <a:ext uri="{FF2B5EF4-FFF2-40B4-BE49-F238E27FC236}">
                <a16:creationId xmlns:a16="http://schemas.microsoft.com/office/drawing/2014/main" xmlns="" id="{3AFE1106-9441-7D4E-A370-AB1DF34F122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8689500" y="6229151"/>
            <a:ext cx="1335600" cy="266643"/>
          </a:xfrm>
          <a:prstGeom prst="rect">
            <a:avLst/>
          </a:prstGeom>
        </p:spPr>
      </p:pic>
    </p:spTree>
    <p:extLst>
      <p:ext uri="{BB962C8B-B14F-4D97-AF65-F5344CB8AC3E}">
        <p14:creationId xmlns:p14="http://schemas.microsoft.com/office/powerpoint/2010/main" val="3965130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er and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dirty="0"/>
              <a:t>Click to edit header</a:t>
            </a:r>
            <a:endParaRPr lang="de-DE" dirty="0"/>
          </a:p>
        </p:txBody>
      </p:sp>
      <p:sp>
        <p:nvSpPr>
          <p:cNvPr id="3" name="Inhaltsplatzhalter 2"/>
          <p:cNvSpPr>
            <a:spLocks noGrp="1"/>
          </p:cNvSpPr>
          <p:nvPr>
            <p:ph idx="1" hasCustomPrompt="1"/>
          </p:nvPr>
        </p:nvSpPr>
        <p:spPr>
          <a:xfrm>
            <a:off x="478800" y="1565944"/>
            <a:ext cx="112320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2" name="Slide Number Placeholder 5">
            <a:extLst>
              <a:ext uri="{FF2B5EF4-FFF2-40B4-BE49-F238E27FC236}">
                <a16:creationId xmlns:a16="http://schemas.microsoft.com/office/drawing/2014/main" xmlns="" id="{981574D9-B014-E54F-8C3D-90A1814E6C77}"/>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tx1">
                    <a:tint val="75000"/>
                  </a:schemeClr>
                </a:solidFill>
              </a:defRPr>
            </a:lvl1pPr>
          </a:lstStyle>
          <a:p>
            <a:fld id="{877C2003-2E6E-4ABC-B270-3E95A87ADF8A}" type="slidenum">
              <a:rPr lang="en-GB" noProof="0" smtClean="0"/>
              <a:t>‹N°›</a:t>
            </a:fld>
            <a:endParaRPr lang="en-GB" noProof="0"/>
          </a:p>
        </p:txBody>
      </p:sp>
      <p:sp>
        <p:nvSpPr>
          <p:cNvPr id="23" name="Footer Placeholder 7">
            <a:extLst>
              <a:ext uri="{FF2B5EF4-FFF2-40B4-BE49-F238E27FC236}">
                <a16:creationId xmlns:a16="http://schemas.microsoft.com/office/drawing/2014/main" xmlns="" id="{9DD08B7F-F2FF-214E-B028-0B1D4E2246FF}"/>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tx1">
                    <a:tint val="75000"/>
                  </a:schemeClr>
                </a:solidFill>
                <a:latin typeface="+mn-lt"/>
                <a:ea typeface="+mn-ea"/>
                <a:cs typeface="+mn-cs"/>
              </a:defRPr>
            </a:lvl1pPr>
          </a:lstStyle>
          <a:p>
            <a:r>
              <a:rPr lang="en-GB" noProof="0">
                <a:solidFill>
                  <a:srgbClr val="000000">
                    <a:tint val="75000"/>
                  </a:srgbClr>
                </a:solidFill>
              </a:rPr>
              <a:t>© Copyright Airbus (Specify your Legal Entity YEAR) / </a:t>
            </a:r>
            <a:r>
              <a:rPr lang="en-GB" noProof="0"/>
              <a:t>Presentation title runs here (go to Header and Footer to edit this text)</a:t>
            </a:r>
            <a:endParaRPr lang="en-GB" noProof="0" dirty="0"/>
          </a:p>
        </p:txBody>
      </p:sp>
      <p:sp>
        <p:nvSpPr>
          <p:cNvPr id="24" name="Date Placeholder 6">
            <a:extLst>
              <a:ext uri="{FF2B5EF4-FFF2-40B4-BE49-F238E27FC236}">
                <a16:creationId xmlns:a16="http://schemas.microsoft.com/office/drawing/2014/main" xmlns="" id="{47533C64-D06F-164D-971B-651E2BC8708A}"/>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tx1">
                    <a:tint val="75000"/>
                  </a:schemeClr>
                </a:solidFill>
                <a:latin typeface="+mn-lt"/>
                <a:ea typeface="+mn-ea"/>
                <a:cs typeface="+mn-cs"/>
              </a:defRPr>
            </a:lvl1pPr>
          </a:lstStyle>
          <a:p>
            <a:r>
              <a:rPr lang="de-DE" noProof="0"/>
              <a:t>DD MONTH YEAR</a:t>
            </a:r>
            <a:endParaRPr lang="en-GB" noProof="0"/>
          </a:p>
        </p:txBody>
      </p:sp>
    </p:spTree>
    <p:extLst>
      <p:ext uri="{BB962C8B-B14F-4D97-AF65-F5344CB8AC3E}">
        <p14:creationId xmlns:p14="http://schemas.microsoft.com/office/powerpoint/2010/main" val="82970333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Header and content_blue">
    <p:bg>
      <p:bgPr>
        <a:solidFill>
          <a:srgbClr val="001F58"/>
        </a:solidFill>
        <a:effectLst/>
      </p:bgPr>
    </p:bg>
    <p:spTree>
      <p:nvGrpSpPr>
        <p:cNvPr id="1" name=""/>
        <p:cNvGrpSpPr/>
        <p:nvPr/>
      </p:nvGrpSpPr>
      <p:grpSpPr>
        <a:xfrm>
          <a:off x="0" y="0"/>
          <a:ext cx="0" cy="0"/>
          <a:chOff x="0" y="0"/>
          <a:chExt cx="0" cy="0"/>
        </a:xfrm>
      </p:grpSpPr>
      <p:pic>
        <p:nvPicPr>
          <p:cNvPr id="2" name="Imag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703" y="-1"/>
            <a:ext cx="3380435" cy="1380083"/>
          </a:xfrm>
          <a:prstGeom prst="rect">
            <a:avLst/>
          </a:prstGeom>
        </p:spPr>
      </p:pic>
      <p:sp>
        <p:nvSpPr>
          <p:cNvPr id="3" name="Inhaltsplatzhalter 2"/>
          <p:cNvSpPr>
            <a:spLocks noGrp="1"/>
          </p:cNvSpPr>
          <p:nvPr>
            <p:ph idx="1" hasCustomPrompt="1"/>
          </p:nvPr>
        </p:nvSpPr>
        <p:spPr>
          <a:xfrm>
            <a:off x="1744602" y="1565944"/>
            <a:ext cx="9966197"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2" name="Slide Number Placeholder 5">
            <a:extLst>
              <a:ext uri="{FF2B5EF4-FFF2-40B4-BE49-F238E27FC236}">
                <a16:creationId xmlns:a16="http://schemas.microsoft.com/office/drawing/2014/main" xmlns="" id="{981574D9-B014-E54F-8C3D-90A1814E6C77}"/>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bg1">
                    <a:lumMod val="75000"/>
                  </a:schemeClr>
                </a:solidFill>
              </a:defRPr>
            </a:lvl1pPr>
          </a:lstStyle>
          <a:p>
            <a:fld id="{877C2003-2E6E-4ABC-B270-3E95A87ADF8A}" type="slidenum">
              <a:rPr lang="en-GB" smtClean="0"/>
              <a:pPr/>
              <a:t>‹N°›</a:t>
            </a:fld>
            <a:endParaRPr lang="en-GB"/>
          </a:p>
        </p:txBody>
      </p:sp>
      <p:sp>
        <p:nvSpPr>
          <p:cNvPr id="23" name="Footer Placeholder 7">
            <a:extLst>
              <a:ext uri="{FF2B5EF4-FFF2-40B4-BE49-F238E27FC236}">
                <a16:creationId xmlns:a16="http://schemas.microsoft.com/office/drawing/2014/main" xmlns="" id="{9DD08B7F-F2FF-214E-B028-0B1D4E2246FF}"/>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bg1">
                    <a:lumMod val="75000"/>
                  </a:schemeClr>
                </a:solidFill>
                <a:latin typeface="+mn-lt"/>
                <a:ea typeface="+mn-ea"/>
                <a:cs typeface="+mn-cs"/>
              </a:defRPr>
            </a:lvl1pPr>
          </a:lstStyle>
          <a:p>
            <a:r>
              <a:rPr lang="de-DE"/>
              <a:t>© Copyright Airbus (Specify your Legal Entity YEAR) / Presentation title runs here (go to Header and Footer to edit this text)</a:t>
            </a:r>
            <a:endParaRPr lang="de-DE" dirty="0"/>
          </a:p>
        </p:txBody>
      </p:sp>
      <p:sp>
        <p:nvSpPr>
          <p:cNvPr id="24" name="Date Placeholder 6">
            <a:extLst>
              <a:ext uri="{FF2B5EF4-FFF2-40B4-BE49-F238E27FC236}">
                <a16:creationId xmlns:a16="http://schemas.microsoft.com/office/drawing/2014/main" xmlns="" id="{47533C64-D06F-164D-971B-651E2BC8708A}"/>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bg1">
                    <a:lumMod val="75000"/>
                  </a:schemeClr>
                </a:solidFill>
                <a:latin typeface="+mn-lt"/>
                <a:ea typeface="+mn-ea"/>
                <a:cs typeface="+mn-cs"/>
              </a:defRPr>
            </a:lvl1pPr>
          </a:lstStyle>
          <a:p>
            <a:r>
              <a:rPr lang="de-DE"/>
              <a:t>DD MONTH YEAR</a:t>
            </a:r>
          </a:p>
        </p:txBody>
      </p:sp>
      <p:grpSp>
        <p:nvGrpSpPr>
          <p:cNvPr id="10" name="Group 14">
            <a:extLst>
              <a:ext uri="{FF2B5EF4-FFF2-40B4-BE49-F238E27FC236}">
                <a16:creationId xmlns:a16="http://schemas.microsoft.com/office/drawing/2014/main" xmlns="" id="{2054F851-DFFA-9643-A567-9BDCBAAC9E6B}"/>
              </a:ext>
            </a:extLst>
          </p:cNvPr>
          <p:cNvGrpSpPr>
            <a:grpSpLocks noChangeAspect="1"/>
          </p:cNvGrpSpPr>
          <p:nvPr userDrawn="1"/>
        </p:nvGrpSpPr>
        <p:grpSpPr>
          <a:xfrm>
            <a:off x="10849969" y="6462519"/>
            <a:ext cx="1088956" cy="201600"/>
            <a:chOff x="830300" y="1716088"/>
            <a:chExt cx="10058401" cy="1862137"/>
          </a:xfrm>
          <a:solidFill>
            <a:schemeClr val="bg1"/>
          </a:solidFill>
        </p:grpSpPr>
        <p:sp>
          <p:nvSpPr>
            <p:cNvPr id="11" name="Freeform 5">
              <a:extLst>
                <a:ext uri="{FF2B5EF4-FFF2-40B4-BE49-F238E27FC236}">
                  <a16:creationId xmlns:a16="http://schemas.microsoft.com/office/drawing/2014/main" xmlns="" id="{9013BCDF-7CD3-CD40-8CED-00222FE707CB}"/>
                </a:ext>
              </a:extLst>
            </p:cNvPr>
            <p:cNvSpPr>
              <a:spLocks/>
            </p:cNvSpPr>
            <p:nvPr/>
          </p:nvSpPr>
          <p:spPr bwMode="auto">
            <a:xfrm>
              <a:off x="3857663" y="1749425"/>
              <a:ext cx="1604963" cy="1789112"/>
            </a:xfrm>
            <a:custGeom>
              <a:avLst/>
              <a:gdLst>
                <a:gd name="T0" fmla="*/ 247 w 247"/>
                <a:gd name="T1" fmla="*/ 93 h 275"/>
                <a:gd name="T2" fmla="*/ 142 w 247"/>
                <a:gd name="T3" fmla="*/ 0 h 275"/>
                <a:gd name="T4" fmla="*/ 0 w 247"/>
                <a:gd name="T5" fmla="*/ 0 h 275"/>
                <a:gd name="T6" fmla="*/ 0 w 247"/>
                <a:gd name="T7" fmla="*/ 275 h 275"/>
                <a:gd name="T8" fmla="*/ 67 w 247"/>
                <a:gd name="T9" fmla="*/ 275 h 275"/>
                <a:gd name="T10" fmla="*/ 67 w 247"/>
                <a:gd name="T11" fmla="*/ 60 h 275"/>
                <a:gd name="T12" fmla="*/ 143 w 247"/>
                <a:gd name="T13" fmla="*/ 60 h 275"/>
                <a:gd name="T14" fmla="*/ 181 w 247"/>
                <a:gd name="T15" fmla="*/ 94 h 275"/>
                <a:gd name="T16" fmla="*/ 142 w 247"/>
                <a:gd name="T17" fmla="*/ 128 h 275"/>
                <a:gd name="T18" fmla="*/ 77 w 247"/>
                <a:gd name="T19" fmla="*/ 128 h 275"/>
                <a:gd name="T20" fmla="*/ 169 w 247"/>
                <a:gd name="T21" fmla="*/ 275 h 275"/>
                <a:gd name="T22" fmla="*/ 246 w 247"/>
                <a:gd name="T23" fmla="*/ 275 h 275"/>
                <a:gd name="T24" fmla="*/ 183 w 247"/>
                <a:gd name="T25" fmla="*/ 177 h 275"/>
                <a:gd name="T26" fmla="*/ 247 w 247"/>
                <a:gd name="T27" fmla="*/ 9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275">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Rectangle 6">
              <a:extLst>
                <a:ext uri="{FF2B5EF4-FFF2-40B4-BE49-F238E27FC236}">
                  <a16:creationId xmlns:a16="http://schemas.microsoft.com/office/drawing/2014/main" xmlns="" id="{88A60BCF-A0AC-D644-A770-E2DE3AD2C96A}"/>
                </a:ext>
              </a:extLst>
            </p:cNvPr>
            <p:cNvSpPr>
              <a:spLocks noChangeArrowheads="1"/>
            </p:cNvSpPr>
            <p:nvPr/>
          </p:nvSpPr>
          <p:spPr bwMode="auto">
            <a:xfrm>
              <a:off x="3130588" y="1749425"/>
              <a:ext cx="434975" cy="17891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a:extLst>
                <a:ext uri="{FF2B5EF4-FFF2-40B4-BE49-F238E27FC236}">
                  <a16:creationId xmlns:a16="http://schemas.microsoft.com/office/drawing/2014/main" xmlns="" id="{D5CACE36-D9E4-4446-9CAC-22DC0E532D0F}"/>
                </a:ext>
              </a:extLst>
            </p:cNvPr>
            <p:cNvSpPr>
              <a:spLocks/>
            </p:cNvSpPr>
            <p:nvPr/>
          </p:nvSpPr>
          <p:spPr bwMode="auto">
            <a:xfrm>
              <a:off x="830300" y="1749425"/>
              <a:ext cx="2203450" cy="1789112"/>
            </a:xfrm>
            <a:custGeom>
              <a:avLst/>
              <a:gdLst>
                <a:gd name="T0" fmla="*/ 573 w 1388"/>
                <a:gd name="T1" fmla="*/ 0 h 1127"/>
                <a:gd name="T2" fmla="*/ 0 w 1388"/>
                <a:gd name="T3" fmla="*/ 1127 h 1127"/>
                <a:gd name="T4" fmla="*/ 307 w 1388"/>
                <a:gd name="T5" fmla="*/ 1127 h 1127"/>
                <a:gd name="T6" fmla="*/ 401 w 1388"/>
                <a:gd name="T7" fmla="*/ 939 h 1127"/>
                <a:gd name="T8" fmla="*/ 864 w 1388"/>
                <a:gd name="T9" fmla="*/ 939 h 1127"/>
                <a:gd name="T10" fmla="*/ 749 w 1388"/>
                <a:gd name="T11" fmla="*/ 705 h 1127"/>
                <a:gd name="T12" fmla="*/ 516 w 1388"/>
                <a:gd name="T13" fmla="*/ 705 h 1127"/>
                <a:gd name="T14" fmla="*/ 688 w 1388"/>
                <a:gd name="T15" fmla="*/ 356 h 1127"/>
                <a:gd name="T16" fmla="*/ 692 w 1388"/>
                <a:gd name="T17" fmla="*/ 356 h 1127"/>
                <a:gd name="T18" fmla="*/ 1072 w 1388"/>
                <a:gd name="T19" fmla="*/ 1127 h 1127"/>
                <a:gd name="T20" fmla="*/ 1388 w 1388"/>
                <a:gd name="T21" fmla="*/ 1127 h 1127"/>
                <a:gd name="T22" fmla="*/ 815 w 1388"/>
                <a:gd name="T23" fmla="*/ 0 h 1127"/>
                <a:gd name="T24" fmla="*/ 573 w 1388"/>
                <a:gd name="T25" fmla="*/ 0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8" h="1127">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a:extLst>
                <a:ext uri="{FF2B5EF4-FFF2-40B4-BE49-F238E27FC236}">
                  <a16:creationId xmlns:a16="http://schemas.microsoft.com/office/drawing/2014/main" xmlns="" id="{2B55A138-1AF6-684D-BFAA-48C69E7D2740}"/>
                </a:ext>
              </a:extLst>
            </p:cNvPr>
            <p:cNvSpPr>
              <a:spLocks noEditPoints="1"/>
            </p:cNvSpPr>
            <p:nvPr/>
          </p:nvSpPr>
          <p:spPr bwMode="auto">
            <a:xfrm>
              <a:off x="5670588" y="1749425"/>
              <a:ext cx="1670050" cy="1789112"/>
            </a:xfrm>
            <a:custGeom>
              <a:avLst/>
              <a:gdLst>
                <a:gd name="T0" fmla="*/ 213 w 257"/>
                <a:gd name="T1" fmla="*/ 133 h 275"/>
                <a:gd name="T2" fmla="*/ 245 w 257"/>
                <a:gd name="T3" fmla="*/ 75 h 275"/>
                <a:gd name="T4" fmla="*/ 157 w 257"/>
                <a:gd name="T5" fmla="*/ 0 h 275"/>
                <a:gd name="T6" fmla="*/ 0 w 257"/>
                <a:gd name="T7" fmla="*/ 0 h 275"/>
                <a:gd name="T8" fmla="*/ 0 w 257"/>
                <a:gd name="T9" fmla="*/ 275 h 275"/>
                <a:gd name="T10" fmla="*/ 163 w 257"/>
                <a:gd name="T11" fmla="*/ 275 h 275"/>
                <a:gd name="T12" fmla="*/ 257 w 257"/>
                <a:gd name="T13" fmla="*/ 198 h 275"/>
                <a:gd name="T14" fmla="*/ 213 w 257"/>
                <a:gd name="T15" fmla="*/ 133 h 275"/>
                <a:gd name="T16" fmla="*/ 67 w 257"/>
                <a:gd name="T17" fmla="*/ 59 h 275"/>
                <a:gd name="T18" fmla="*/ 157 w 257"/>
                <a:gd name="T19" fmla="*/ 59 h 275"/>
                <a:gd name="T20" fmla="*/ 180 w 257"/>
                <a:gd name="T21" fmla="*/ 83 h 275"/>
                <a:gd name="T22" fmla="*/ 156 w 257"/>
                <a:gd name="T23" fmla="*/ 107 h 275"/>
                <a:gd name="T24" fmla="*/ 67 w 257"/>
                <a:gd name="T25" fmla="*/ 107 h 275"/>
                <a:gd name="T26" fmla="*/ 67 w 257"/>
                <a:gd name="T27" fmla="*/ 59 h 275"/>
                <a:gd name="T28" fmla="*/ 158 w 257"/>
                <a:gd name="T29" fmla="*/ 218 h 275"/>
                <a:gd name="T30" fmla="*/ 67 w 257"/>
                <a:gd name="T31" fmla="*/ 218 h 275"/>
                <a:gd name="T32" fmla="*/ 67 w 257"/>
                <a:gd name="T33" fmla="*/ 162 h 275"/>
                <a:gd name="T34" fmla="*/ 158 w 257"/>
                <a:gd name="T35" fmla="*/ 162 h 275"/>
                <a:gd name="T36" fmla="*/ 187 w 257"/>
                <a:gd name="T37" fmla="*/ 189 h 275"/>
                <a:gd name="T38" fmla="*/ 158 w 257"/>
                <a:gd name="T39" fmla="*/ 21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275">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a:extLst>
                <a:ext uri="{FF2B5EF4-FFF2-40B4-BE49-F238E27FC236}">
                  <a16:creationId xmlns:a16="http://schemas.microsoft.com/office/drawing/2014/main" xmlns="" id="{4138A0A8-B1A7-5C4F-99DC-BA08876AA660}"/>
                </a:ext>
              </a:extLst>
            </p:cNvPr>
            <p:cNvSpPr>
              <a:spLocks/>
            </p:cNvSpPr>
            <p:nvPr/>
          </p:nvSpPr>
          <p:spPr bwMode="auto">
            <a:xfrm>
              <a:off x="7529550" y="1749425"/>
              <a:ext cx="1630363" cy="1828800"/>
            </a:xfrm>
            <a:custGeom>
              <a:avLst/>
              <a:gdLst>
                <a:gd name="T0" fmla="*/ 182 w 251"/>
                <a:gd name="T1" fmla="*/ 154 h 281"/>
                <a:gd name="T2" fmla="*/ 125 w 251"/>
                <a:gd name="T3" fmla="*/ 219 h 281"/>
                <a:gd name="T4" fmla="*/ 68 w 251"/>
                <a:gd name="T5" fmla="*/ 154 h 281"/>
                <a:gd name="T6" fmla="*/ 68 w 251"/>
                <a:gd name="T7" fmla="*/ 0 h 281"/>
                <a:gd name="T8" fmla="*/ 0 w 251"/>
                <a:gd name="T9" fmla="*/ 0 h 281"/>
                <a:gd name="T10" fmla="*/ 0 w 251"/>
                <a:gd name="T11" fmla="*/ 149 h 281"/>
                <a:gd name="T12" fmla="*/ 125 w 251"/>
                <a:gd name="T13" fmla="*/ 281 h 281"/>
                <a:gd name="T14" fmla="*/ 251 w 251"/>
                <a:gd name="T15" fmla="*/ 149 h 281"/>
                <a:gd name="T16" fmla="*/ 251 w 251"/>
                <a:gd name="T17" fmla="*/ 0 h 281"/>
                <a:gd name="T18" fmla="*/ 182 w 251"/>
                <a:gd name="T19" fmla="*/ 0 h 281"/>
                <a:gd name="T20" fmla="*/ 182 w 251"/>
                <a:gd name="T21" fmla="*/ 15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 h="28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a:extLst>
                <a:ext uri="{FF2B5EF4-FFF2-40B4-BE49-F238E27FC236}">
                  <a16:creationId xmlns:a16="http://schemas.microsoft.com/office/drawing/2014/main" xmlns="" id="{DA4AE78D-497A-2843-9BAD-A6DFED2990FF}"/>
                </a:ext>
              </a:extLst>
            </p:cNvPr>
            <p:cNvSpPr>
              <a:spLocks/>
            </p:cNvSpPr>
            <p:nvPr/>
          </p:nvSpPr>
          <p:spPr bwMode="auto">
            <a:xfrm>
              <a:off x="9309138" y="1716088"/>
              <a:ext cx="1579563" cy="1862137"/>
            </a:xfrm>
            <a:custGeom>
              <a:avLst/>
              <a:gdLst>
                <a:gd name="T0" fmla="*/ 156 w 243"/>
                <a:gd name="T1" fmla="*/ 115 h 286"/>
                <a:gd name="T2" fmla="*/ 78 w 243"/>
                <a:gd name="T3" fmla="*/ 80 h 286"/>
                <a:gd name="T4" fmla="*/ 121 w 243"/>
                <a:gd name="T5" fmla="*/ 59 h 286"/>
                <a:gd name="T6" fmla="*/ 216 w 243"/>
                <a:gd name="T7" fmla="*/ 81 h 286"/>
                <a:gd name="T8" fmla="*/ 237 w 243"/>
                <a:gd name="T9" fmla="*/ 25 h 286"/>
                <a:gd name="T10" fmla="*/ 122 w 243"/>
                <a:gd name="T11" fmla="*/ 0 h 286"/>
                <a:gd name="T12" fmla="*/ 11 w 243"/>
                <a:gd name="T13" fmla="*/ 82 h 286"/>
                <a:gd name="T14" fmla="*/ 109 w 243"/>
                <a:gd name="T15" fmla="*/ 168 h 286"/>
                <a:gd name="T16" fmla="*/ 174 w 243"/>
                <a:gd name="T17" fmla="*/ 202 h 286"/>
                <a:gd name="T18" fmla="*/ 130 w 243"/>
                <a:gd name="T19" fmla="*/ 226 h 286"/>
                <a:gd name="T20" fmla="*/ 20 w 243"/>
                <a:gd name="T21" fmla="*/ 199 h 286"/>
                <a:gd name="T22" fmla="*/ 0 w 243"/>
                <a:gd name="T23" fmla="*/ 257 h 286"/>
                <a:gd name="T24" fmla="*/ 132 w 243"/>
                <a:gd name="T25" fmla="*/ 286 h 286"/>
                <a:gd name="T26" fmla="*/ 243 w 243"/>
                <a:gd name="T27" fmla="*/ 200 h 286"/>
                <a:gd name="T28" fmla="*/ 156 w 243"/>
                <a:gd name="T29" fmla="*/ 11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86">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9" name="Grafik 17">
            <a:extLst>
              <a:ext uri="{FF2B5EF4-FFF2-40B4-BE49-F238E27FC236}">
                <a16:creationId xmlns:a16="http://schemas.microsoft.com/office/drawing/2014/main" xmlns="" id="{25A9C8E2-0BC3-1840-ABC1-BA9ECFC7942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a:off x="9270611" y="6452468"/>
            <a:ext cx="1117990" cy="223198"/>
          </a:xfrm>
          <a:prstGeom prst="rect">
            <a:avLst/>
          </a:prstGeom>
        </p:spPr>
      </p:pic>
      <p:grpSp>
        <p:nvGrpSpPr>
          <p:cNvPr id="21" name="Group 15"/>
          <p:cNvGrpSpPr>
            <a:grpSpLocks/>
          </p:cNvGrpSpPr>
          <p:nvPr userDrawn="1"/>
        </p:nvGrpSpPr>
        <p:grpSpPr bwMode="white">
          <a:xfrm>
            <a:off x="-10704" y="1377664"/>
            <a:ext cx="3380435" cy="61997"/>
            <a:chOff x="3" y="1195"/>
            <a:chExt cx="1754" cy="68"/>
          </a:xfrm>
        </p:grpSpPr>
        <p:sp>
          <p:nvSpPr>
            <p:cNvPr id="25" name="Rectangle 16"/>
            <p:cNvSpPr>
              <a:spLocks noChangeArrowheads="1"/>
            </p:cNvSpPr>
            <p:nvPr/>
          </p:nvSpPr>
          <p:spPr bwMode="white">
            <a:xfrm>
              <a:off x="3" y="1195"/>
              <a:ext cx="1750" cy="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solidFill>
                  <a:srgbClr val="000000"/>
                </a:solidFill>
              </a:endParaRPr>
            </a:p>
          </p:txBody>
        </p:sp>
        <p:sp>
          <p:nvSpPr>
            <p:cNvPr id="26" name="Rectangle 17"/>
            <p:cNvSpPr>
              <a:spLocks noChangeArrowheads="1"/>
            </p:cNvSpPr>
            <p:nvPr/>
          </p:nvSpPr>
          <p:spPr bwMode="white">
            <a:xfrm>
              <a:off x="285" y="1195"/>
              <a:ext cx="1472" cy="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solidFill>
                  <a:srgbClr val="000000"/>
                </a:solidFill>
              </a:endParaRPr>
            </a:p>
          </p:txBody>
        </p:sp>
      </p:grpSp>
      <p:sp>
        <p:nvSpPr>
          <p:cNvPr id="20" name="Rectangle 19"/>
          <p:cNvSpPr/>
          <p:nvPr userDrawn="1"/>
        </p:nvSpPr>
        <p:spPr>
          <a:xfrm>
            <a:off x="2988748" y="0"/>
            <a:ext cx="380985" cy="1452361"/>
          </a:xfrm>
          <a:prstGeom prst="rect">
            <a:avLst/>
          </a:prstGeom>
          <a:gradFill>
            <a:gsLst>
              <a:gs pos="58000">
                <a:srgbClr val="001F58"/>
              </a:gs>
              <a:gs pos="0">
                <a:srgbClr val="001F58">
                  <a:alpha val="0"/>
                </a:srgbClr>
              </a:gs>
              <a:gs pos="100000">
                <a:srgbClr val="001F5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Titel 1"/>
          <p:cNvSpPr>
            <a:spLocks noGrp="1"/>
          </p:cNvSpPr>
          <p:nvPr>
            <p:ph type="title" hasCustomPrompt="1"/>
          </p:nvPr>
        </p:nvSpPr>
        <p:spPr>
          <a:xfrm>
            <a:off x="1744602" y="206466"/>
            <a:ext cx="9966197" cy="900000"/>
          </a:xfrm>
        </p:spPr>
        <p:txBody>
          <a:bodyPr/>
          <a:lstStyle>
            <a:lvl1pPr>
              <a:defRPr sz="2800">
                <a:solidFill>
                  <a:schemeClr val="bg1"/>
                </a:solidFill>
              </a:defRPr>
            </a:lvl1pPr>
          </a:lstStyle>
          <a:p>
            <a:r>
              <a:rPr lang="en-US" dirty="0"/>
              <a:t>Click to edit header</a:t>
            </a:r>
            <a:endParaRPr lang="de-DE" dirty="0"/>
          </a:p>
        </p:txBody>
      </p:sp>
    </p:spTree>
    <p:extLst>
      <p:ext uri="{BB962C8B-B14F-4D97-AF65-F5344CB8AC3E}">
        <p14:creationId xmlns:p14="http://schemas.microsoft.com/office/powerpoint/2010/main" val="6356969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Header and content_blue">
    <p:bg>
      <p:bgPr>
        <a:solidFill>
          <a:srgbClr val="001F58"/>
        </a:solidFill>
        <a:effectLst/>
      </p:bgPr>
    </p:bg>
    <p:spTree>
      <p:nvGrpSpPr>
        <p:cNvPr id="1" name=""/>
        <p:cNvGrpSpPr/>
        <p:nvPr/>
      </p:nvGrpSpPr>
      <p:grpSpPr>
        <a:xfrm>
          <a:off x="0" y="0"/>
          <a:ext cx="0" cy="0"/>
          <a:chOff x="0" y="0"/>
          <a:chExt cx="0" cy="0"/>
        </a:xfrm>
      </p:grpSpPr>
      <p:pic>
        <p:nvPicPr>
          <p:cNvPr id="4" name="Imag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3369732" cy="1380083"/>
          </a:xfrm>
          <a:prstGeom prst="rect">
            <a:avLst/>
          </a:prstGeom>
        </p:spPr>
      </p:pic>
      <p:sp>
        <p:nvSpPr>
          <p:cNvPr id="3" name="Inhaltsplatzhalter 2"/>
          <p:cNvSpPr>
            <a:spLocks noGrp="1"/>
          </p:cNvSpPr>
          <p:nvPr>
            <p:ph idx="1" hasCustomPrompt="1"/>
          </p:nvPr>
        </p:nvSpPr>
        <p:spPr>
          <a:xfrm>
            <a:off x="1744602" y="1565944"/>
            <a:ext cx="9966197"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2" name="Slide Number Placeholder 5">
            <a:extLst>
              <a:ext uri="{FF2B5EF4-FFF2-40B4-BE49-F238E27FC236}">
                <a16:creationId xmlns:a16="http://schemas.microsoft.com/office/drawing/2014/main" xmlns="" id="{981574D9-B014-E54F-8C3D-90A1814E6C77}"/>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bg1">
                    <a:lumMod val="75000"/>
                  </a:schemeClr>
                </a:solidFill>
              </a:defRPr>
            </a:lvl1pPr>
          </a:lstStyle>
          <a:p>
            <a:fld id="{877C2003-2E6E-4ABC-B270-3E95A87ADF8A}" type="slidenum">
              <a:rPr lang="en-GB" smtClean="0"/>
              <a:pPr/>
              <a:t>‹N°›</a:t>
            </a:fld>
            <a:endParaRPr lang="en-GB"/>
          </a:p>
        </p:txBody>
      </p:sp>
      <p:sp>
        <p:nvSpPr>
          <p:cNvPr id="23" name="Footer Placeholder 7">
            <a:extLst>
              <a:ext uri="{FF2B5EF4-FFF2-40B4-BE49-F238E27FC236}">
                <a16:creationId xmlns:a16="http://schemas.microsoft.com/office/drawing/2014/main" xmlns="" id="{9DD08B7F-F2FF-214E-B028-0B1D4E2246FF}"/>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bg1">
                    <a:lumMod val="75000"/>
                  </a:schemeClr>
                </a:solidFill>
                <a:latin typeface="+mn-lt"/>
                <a:ea typeface="+mn-ea"/>
                <a:cs typeface="+mn-cs"/>
              </a:defRPr>
            </a:lvl1pPr>
          </a:lstStyle>
          <a:p>
            <a:r>
              <a:rPr lang="de-DE"/>
              <a:t>© Copyright Airbus (Specify your Legal Entity YEAR) / Presentation title runs here (go to Header and Footer to edit this text)</a:t>
            </a:r>
            <a:endParaRPr lang="de-DE" dirty="0"/>
          </a:p>
        </p:txBody>
      </p:sp>
      <p:sp>
        <p:nvSpPr>
          <p:cNvPr id="24" name="Date Placeholder 6">
            <a:extLst>
              <a:ext uri="{FF2B5EF4-FFF2-40B4-BE49-F238E27FC236}">
                <a16:creationId xmlns:a16="http://schemas.microsoft.com/office/drawing/2014/main" xmlns="" id="{47533C64-D06F-164D-971B-651E2BC8708A}"/>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bg1">
                    <a:lumMod val="75000"/>
                  </a:schemeClr>
                </a:solidFill>
                <a:latin typeface="+mn-lt"/>
                <a:ea typeface="+mn-ea"/>
                <a:cs typeface="+mn-cs"/>
              </a:defRPr>
            </a:lvl1pPr>
          </a:lstStyle>
          <a:p>
            <a:r>
              <a:rPr lang="de-DE"/>
              <a:t>DD MONTH YEAR</a:t>
            </a:r>
          </a:p>
        </p:txBody>
      </p:sp>
      <p:grpSp>
        <p:nvGrpSpPr>
          <p:cNvPr id="10" name="Group 14">
            <a:extLst>
              <a:ext uri="{FF2B5EF4-FFF2-40B4-BE49-F238E27FC236}">
                <a16:creationId xmlns:a16="http://schemas.microsoft.com/office/drawing/2014/main" xmlns="" id="{2054F851-DFFA-9643-A567-9BDCBAAC9E6B}"/>
              </a:ext>
            </a:extLst>
          </p:cNvPr>
          <p:cNvGrpSpPr>
            <a:grpSpLocks noChangeAspect="1"/>
          </p:cNvGrpSpPr>
          <p:nvPr userDrawn="1"/>
        </p:nvGrpSpPr>
        <p:grpSpPr>
          <a:xfrm>
            <a:off x="10849969" y="6462519"/>
            <a:ext cx="1088956" cy="201600"/>
            <a:chOff x="830300" y="1716088"/>
            <a:chExt cx="10058401" cy="1862137"/>
          </a:xfrm>
          <a:solidFill>
            <a:schemeClr val="bg1"/>
          </a:solidFill>
        </p:grpSpPr>
        <p:sp>
          <p:nvSpPr>
            <p:cNvPr id="11" name="Freeform 5">
              <a:extLst>
                <a:ext uri="{FF2B5EF4-FFF2-40B4-BE49-F238E27FC236}">
                  <a16:creationId xmlns:a16="http://schemas.microsoft.com/office/drawing/2014/main" xmlns="" id="{9013BCDF-7CD3-CD40-8CED-00222FE707CB}"/>
                </a:ext>
              </a:extLst>
            </p:cNvPr>
            <p:cNvSpPr>
              <a:spLocks/>
            </p:cNvSpPr>
            <p:nvPr/>
          </p:nvSpPr>
          <p:spPr bwMode="auto">
            <a:xfrm>
              <a:off x="3857663" y="1749425"/>
              <a:ext cx="1604963" cy="1789112"/>
            </a:xfrm>
            <a:custGeom>
              <a:avLst/>
              <a:gdLst>
                <a:gd name="T0" fmla="*/ 247 w 247"/>
                <a:gd name="T1" fmla="*/ 93 h 275"/>
                <a:gd name="T2" fmla="*/ 142 w 247"/>
                <a:gd name="T3" fmla="*/ 0 h 275"/>
                <a:gd name="T4" fmla="*/ 0 w 247"/>
                <a:gd name="T5" fmla="*/ 0 h 275"/>
                <a:gd name="T6" fmla="*/ 0 w 247"/>
                <a:gd name="T7" fmla="*/ 275 h 275"/>
                <a:gd name="T8" fmla="*/ 67 w 247"/>
                <a:gd name="T9" fmla="*/ 275 h 275"/>
                <a:gd name="T10" fmla="*/ 67 w 247"/>
                <a:gd name="T11" fmla="*/ 60 h 275"/>
                <a:gd name="T12" fmla="*/ 143 w 247"/>
                <a:gd name="T13" fmla="*/ 60 h 275"/>
                <a:gd name="T14" fmla="*/ 181 w 247"/>
                <a:gd name="T15" fmla="*/ 94 h 275"/>
                <a:gd name="T16" fmla="*/ 142 w 247"/>
                <a:gd name="T17" fmla="*/ 128 h 275"/>
                <a:gd name="T18" fmla="*/ 77 w 247"/>
                <a:gd name="T19" fmla="*/ 128 h 275"/>
                <a:gd name="T20" fmla="*/ 169 w 247"/>
                <a:gd name="T21" fmla="*/ 275 h 275"/>
                <a:gd name="T22" fmla="*/ 246 w 247"/>
                <a:gd name="T23" fmla="*/ 275 h 275"/>
                <a:gd name="T24" fmla="*/ 183 w 247"/>
                <a:gd name="T25" fmla="*/ 177 h 275"/>
                <a:gd name="T26" fmla="*/ 247 w 247"/>
                <a:gd name="T27" fmla="*/ 9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275">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Rectangle 6">
              <a:extLst>
                <a:ext uri="{FF2B5EF4-FFF2-40B4-BE49-F238E27FC236}">
                  <a16:creationId xmlns:a16="http://schemas.microsoft.com/office/drawing/2014/main" xmlns="" id="{88A60BCF-A0AC-D644-A770-E2DE3AD2C96A}"/>
                </a:ext>
              </a:extLst>
            </p:cNvPr>
            <p:cNvSpPr>
              <a:spLocks noChangeArrowheads="1"/>
            </p:cNvSpPr>
            <p:nvPr/>
          </p:nvSpPr>
          <p:spPr bwMode="auto">
            <a:xfrm>
              <a:off x="3130588" y="1749425"/>
              <a:ext cx="434975" cy="17891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a:extLst>
                <a:ext uri="{FF2B5EF4-FFF2-40B4-BE49-F238E27FC236}">
                  <a16:creationId xmlns:a16="http://schemas.microsoft.com/office/drawing/2014/main" xmlns="" id="{D5CACE36-D9E4-4446-9CAC-22DC0E532D0F}"/>
                </a:ext>
              </a:extLst>
            </p:cNvPr>
            <p:cNvSpPr>
              <a:spLocks/>
            </p:cNvSpPr>
            <p:nvPr/>
          </p:nvSpPr>
          <p:spPr bwMode="auto">
            <a:xfrm>
              <a:off x="830300" y="1749425"/>
              <a:ext cx="2203450" cy="1789112"/>
            </a:xfrm>
            <a:custGeom>
              <a:avLst/>
              <a:gdLst>
                <a:gd name="T0" fmla="*/ 573 w 1388"/>
                <a:gd name="T1" fmla="*/ 0 h 1127"/>
                <a:gd name="T2" fmla="*/ 0 w 1388"/>
                <a:gd name="T3" fmla="*/ 1127 h 1127"/>
                <a:gd name="T4" fmla="*/ 307 w 1388"/>
                <a:gd name="T5" fmla="*/ 1127 h 1127"/>
                <a:gd name="T6" fmla="*/ 401 w 1388"/>
                <a:gd name="T7" fmla="*/ 939 h 1127"/>
                <a:gd name="T8" fmla="*/ 864 w 1388"/>
                <a:gd name="T9" fmla="*/ 939 h 1127"/>
                <a:gd name="T10" fmla="*/ 749 w 1388"/>
                <a:gd name="T11" fmla="*/ 705 h 1127"/>
                <a:gd name="T12" fmla="*/ 516 w 1388"/>
                <a:gd name="T13" fmla="*/ 705 h 1127"/>
                <a:gd name="T14" fmla="*/ 688 w 1388"/>
                <a:gd name="T15" fmla="*/ 356 h 1127"/>
                <a:gd name="T16" fmla="*/ 692 w 1388"/>
                <a:gd name="T17" fmla="*/ 356 h 1127"/>
                <a:gd name="T18" fmla="*/ 1072 w 1388"/>
                <a:gd name="T19" fmla="*/ 1127 h 1127"/>
                <a:gd name="T20" fmla="*/ 1388 w 1388"/>
                <a:gd name="T21" fmla="*/ 1127 h 1127"/>
                <a:gd name="T22" fmla="*/ 815 w 1388"/>
                <a:gd name="T23" fmla="*/ 0 h 1127"/>
                <a:gd name="T24" fmla="*/ 573 w 1388"/>
                <a:gd name="T25" fmla="*/ 0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8" h="1127">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a:extLst>
                <a:ext uri="{FF2B5EF4-FFF2-40B4-BE49-F238E27FC236}">
                  <a16:creationId xmlns:a16="http://schemas.microsoft.com/office/drawing/2014/main" xmlns="" id="{2B55A138-1AF6-684D-BFAA-48C69E7D2740}"/>
                </a:ext>
              </a:extLst>
            </p:cNvPr>
            <p:cNvSpPr>
              <a:spLocks noEditPoints="1"/>
            </p:cNvSpPr>
            <p:nvPr/>
          </p:nvSpPr>
          <p:spPr bwMode="auto">
            <a:xfrm>
              <a:off x="5670588" y="1749425"/>
              <a:ext cx="1670050" cy="1789112"/>
            </a:xfrm>
            <a:custGeom>
              <a:avLst/>
              <a:gdLst>
                <a:gd name="T0" fmla="*/ 213 w 257"/>
                <a:gd name="T1" fmla="*/ 133 h 275"/>
                <a:gd name="T2" fmla="*/ 245 w 257"/>
                <a:gd name="T3" fmla="*/ 75 h 275"/>
                <a:gd name="T4" fmla="*/ 157 w 257"/>
                <a:gd name="T5" fmla="*/ 0 h 275"/>
                <a:gd name="T6" fmla="*/ 0 w 257"/>
                <a:gd name="T7" fmla="*/ 0 h 275"/>
                <a:gd name="T8" fmla="*/ 0 w 257"/>
                <a:gd name="T9" fmla="*/ 275 h 275"/>
                <a:gd name="T10" fmla="*/ 163 w 257"/>
                <a:gd name="T11" fmla="*/ 275 h 275"/>
                <a:gd name="T12" fmla="*/ 257 w 257"/>
                <a:gd name="T13" fmla="*/ 198 h 275"/>
                <a:gd name="T14" fmla="*/ 213 w 257"/>
                <a:gd name="T15" fmla="*/ 133 h 275"/>
                <a:gd name="T16" fmla="*/ 67 w 257"/>
                <a:gd name="T17" fmla="*/ 59 h 275"/>
                <a:gd name="T18" fmla="*/ 157 w 257"/>
                <a:gd name="T19" fmla="*/ 59 h 275"/>
                <a:gd name="T20" fmla="*/ 180 w 257"/>
                <a:gd name="T21" fmla="*/ 83 h 275"/>
                <a:gd name="T22" fmla="*/ 156 w 257"/>
                <a:gd name="T23" fmla="*/ 107 h 275"/>
                <a:gd name="T24" fmla="*/ 67 w 257"/>
                <a:gd name="T25" fmla="*/ 107 h 275"/>
                <a:gd name="T26" fmla="*/ 67 w 257"/>
                <a:gd name="T27" fmla="*/ 59 h 275"/>
                <a:gd name="T28" fmla="*/ 158 w 257"/>
                <a:gd name="T29" fmla="*/ 218 h 275"/>
                <a:gd name="T30" fmla="*/ 67 w 257"/>
                <a:gd name="T31" fmla="*/ 218 h 275"/>
                <a:gd name="T32" fmla="*/ 67 w 257"/>
                <a:gd name="T33" fmla="*/ 162 h 275"/>
                <a:gd name="T34" fmla="*/ 158 w 257"/>
                <a:gd name="T35" fmla="*/ 162 h 275"/>
                <a:gd name="T36" fmla="*/ 187 w 257"/>
                <a:gd name="T37" fmla="*/ 189 h 275"/>
                <a:gd name="T38" fmla="*/ 158 w 257"/>
                <a:gd name="T39" fmla="*/ 21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275">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a:extLst>
                <a:ext uri="{FF2B5EF4-FFF2-40B4-BE49-F238E27FC236}">
                  <a16:creationId xmlns:a16="http://schemas.microsoft.com/office/drawing/2014/main" xmlns="" id="{4138A0A8-B1A7-5C4F-99DC-BA08876AA660}"/>
                </a:ext>
              </a:extLst>
            </p:cNvPr>
            <p:cNvSpPr>
              <a:spLocks/>
            </p:cNvSpPr>
            <p:nvPr/>
          </p:nvSpPr>
          <p:spPr bwMode="auto">
            <a:xfrm>
              <a:off x="7529550" y="1749425"/>
              <a:ext cx="1630363" cy="1828800"/>
            </a:xfrm>
            <a:custGeom>
              <a:avLst/>
              <a:gdLst>
                <a:gd name="T0" fmla="*/ 182 w 251"/>
                <a:gd name="T1" fmla="*/ 154 h 281"/>
                <a:gd name="T2" fmla="*/ 125 w 251"/>
                <a:gd name="T3" fmla="*/ 219 h 281"/>
                <a:gd name="T4" fmla="*/ 68 w 251"/>
                <a:gd name="T5" fmla="*/ 154 h 281"/>
                <a:gd name="T6" fmla="*/ 68 w 251"/>
                <a:gd name="T7" fmla="*/ 0 h 281"/>
                <a:gd name="T8" fmla="*/ 0 w 251"/>
                <a:gd name="T9" fmla="*/ 0 h 281"/>
                <a:gd name="T10" fmla="*/ 0 w 251"/>
                <a:gd name="T11" fmla="*/ 149 h 281"/>
                <a:gd name="T12" fmla="*/ 125 w 251"/>
                <a:gd name="T13" fmla="*/ 281 h 281"/>
                <a:gd name="T14" fmla="*/ 251 w 251"/>
                <a:gd name="T15" fmla="*/ 149 h 281"/>
                <a:gd name="T16" fmla="*/ 251 w 251"/>
                <a:gd name="T17" fmla="*/ 0 h 281"/>
                <a:gd name="T18" fmla="*/ 182 w 251"/>
                <a:gd name="T19" fmla="*/ 0 h 281"/>
                <a:gd name="T20" fmla="*/ 182 w 251"/>
                <a:gd name="T21" fmla="*/ 15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 h="28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a:extLst>
                <a:ext uri="{FF2B5EF4-FFF2-40B4-BE49-F238E27FC236}">
                  <a16:creationId xmlns:a16="http://schemas.microsoft.com/office/drawing/2014/main" xmlns="" id="{DA4AE78D-497A-2843-9BAD-A6DFED2990FF}"/>
                </a:ext>
              </a:extLst>
            </p:cNvPr>
            <p:cNvSpPr>
              <a:spLocks/>
            </p:cNvSpPr>
            <p:nvPr/>
          </p:nvSpPr>
          <p:spPr bwMode="auto">
            <a:xfrm>
              <a:off x="9309138" y="1716088"/>
              <a:ext cx="1579563" cy="1862137"/>
            </a:xfrm>
            <a:custGeom>
              <a:avLst/>
              <a:gdLst>
                <a:gd name="T0" fmla="*/ 156 w 243"/>
                <a:gd name="T1" fmla="*/ 115 h 286"/>
                <a:gd name="T2" fmla="*/ 78 w 243"/>
                <a:gd name="T3" fmla="*/ 80 h 286"/>
                <a:gd name="T4" fmla="*/ 121 w 243"/>
                <a:gd name="T5" fmla="*/ 59 h 286"/>
                <a:gd name="T6" fmla="*/ 216 w 243"/>
                <a:gd name="T7" fmla="*/ 81 h 286"/>
                <a:gd name="T8" fmla="*/ 237 w 243"/>
                <a:gd name="T9" fmla="*/ 25 h 286"/>
                <a:gd name="T10" fmla="*/ 122 w 243"/>
                <a:gd name="T11" fmla="*/ 0 h 286"/>
                <a:gd name="T12" fmla="*/ 11 w 243"/>
                <a:gd name="T13" fmla="*/ 82 h 286"/>
                <a:gd name="T14" fmla="*/ 109 w 243"/>
                <a:gd name="T15" fmla="*/ 168 h 286"/>
                <a:gd name="T16" fmla="*/ 174 w 243"/>
                <a:gd name="T17" fmla="*/ 202 h 286"/>
                <a:gd name="T18" fmla="*/ 130 w 243"/>
                <a:gd name="T19" fmla="*/ 226 h 286"/>
                <a:gd name="T20" fmla="*/ 20 w 243"/>
                <a:gd name="T21" fmla="*/ 199 h 286"/>
                <a:gd name="T22" fmla="*/ 0 w 243"/>
                <a:gd name="T23" fmla="*/ 257 h 286"/>
                <a:gd name="T24" fmla="*/ 132 w 243"/>
                <a:gd name="T25" fmla="*/ 286 h 286"/>
                <a:gd name="T26" fmla="*/ 243 w 243"/>
                <a:gd name="T27" fmla="*/ 200 h 286"/>
                <a:gd name="T28" fmla="*/ 156 w 243"/>
                <a:gd name="T29" fmla="*/ 11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86">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9" name="Grafik 17">
            <a:extLst>
              <a:ext uri="{FF2B5EF4-FFF2-40B4-BE49-F238E27FC236}">
                <a16:creationId xmlns:a16="http://schemas.microsoft.com/office/drawing/2014/main" xmlns="" id="{25A9C8E2-0BC3-1840-ABC1-BA9ECFC7942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a:off x="9270611" y="6452468"/>
            <a:ext cx="1117990" cy="223198"/>
          </a:xfrm>
          <a:prstGeom prst="rect">
            <a:avLst/>
          </a:prstGeom>
        </p:spPr>
      </p:pic>
      <p:grpSp>
        <p:nvGrpSpPr>
          <p:cNvPr id="20" name="Group 15"/>
          <p:cNvGrpSpPr>
            <a:grpSpLocks/>
          </p:cNvGrpSpPr>
          <p:nvPr userDrawn="1"/>
        </p:nvGrpSpPr>
        <p:grpSpPr bwMode="white">
          <a:xfrm>
            <a:off x="-10704" y="1377664"/>
            <a:ext cx="3380435" cy="61997"/>
            <a:chOff x="3" y="1195"/>
            <a:chExt cx="1754" cy="68"/>
          </a:xfrm>
        </p:grpSpPr>
        <p:sp>
          <p:nvSpPr>
            <p:cNvPr id="21" name="Rectangle 16"/>
            <p:cNvSpPr>
              <a:spLocks noChangeArrowheads="1"/>
            </p:cNvSpPr>
            <p:nvPr/>
          </p:nvSpPr>
          <p:spPr bwMode="white">
            <a:xfrm>
              <a:off x="3" y="1195"/>
              <a:ext cx="1750" cy="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solidFill>
                  <a:srgbClr val="000000"/>
                </a:solidFill>
              </a:endParaRPr>
            </a:p>
          </p:txBody>
        </p:sp>
        <p:sp>
          <p:nvSpPr>
            <p:cNvPr id="25" name="Rectangle 17"/>
            <p:cNvSpPr>
              <a:spLocks noChangeArrowheads="1"/>
            </p:cNvSpPr>
            <p:nvPr/>
          </p:nvSpPr>
          <p:spPr bwMode="white">
            <a:xfrm>
              <a:off x="285" y="1195"/>
              <a:ext cx="1472" cy="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solidFill>
                  <a:srgbClr val="000000"/>
                </a:solidFill>
              </a:endParaRPr>
            </a:p>
          </p:txBody>
        </p:sp>
      </p:grpSp>
      <p:sp>
        <p:nvSpPr>
          <p:cNvPr id="18" name="Rectangle 17"/>
          <p:cNvSpPr/>
          <p:nvPr userDrawn="1"/>
        </p:nvSpPr>
        <p:spPr>
          <a:xfrm>
            <a:off x="2988748" y="0"/>
            <a:ext cx="380985" cy="1439661"/>
          </a:xfrm>
          <a:prstGeom prst="rect">
            <a:avLst/>
          </a:prstGeom>
          <a:gradFill>
            <a:gsLst>
              <a:gs pos="58000">
                <a:srgbClr val="001F58"/>
              </a:gs>
              <a:gs pos="0">
                <a:srgbClr val="001F58">
                  <a:alpha val="0"/>
                </a:srgbClr>
              </a:gs>
              <a:gs pos="100000">
                <a:srgbClr val="001F5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el 1"/>
          <p:cNvSpPr>
            <a:spLocks noGrp="1"/>
          </p:cNvSpPr>
          <p:nvPr>
            <p:ph type="title" hasCustomPrompt="1"/>
          </p:nvPr>
        </p:nvSpPr>
        <p:spPr>
          <a:xfrm>
            <a:off x="1744602" y="206466"/>
            <a:ext cx="9966197" cy="900000"/>
          </a:xfrm>
        </p:spPr>
        <p:txBody>
          <a:bodyPr/>
          <a:lstStyle>
            <a:lvl1pPr>
              <a:defRPr sz="2800">
                <a:solidFill>
                  <a:schemeClr val="bg1"/>
                </a:solidFill>
              </a:defRPr>
            </a:lvl1pPr>
          </a:lstStyle>
          <a:p>
            <a:r>
              <a:rPr lang="en-US" dirty="0"/>
              <a:t>Click to edit header</a:t>
            </a:r>
            <a:endParaRPr lang="de-DE" dirty="0"/>
          </a:p>
        </p:txBody>
      </p:sp>
    </p:spTree>
    <p:extLst>
      <p:ext uri="{BB962C8B-B14F-4D97-AF65-F5344CB8AC3E}">
        <p14:creationId xmlns:p14="http://schemas.microsoft.com/office/powerpoint/2010/main" val="407077680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Header and content_blue">
    <p:bg>
      <p:bgPr>
        <a:solidFill>
          <a:srgbClr val="001F58"/>
        </a:solidFill>
        <a:effectLst/>
      </p:bgPr>
    </p:bg>
    <p:spTree>
      <p:nvGrpSpPr>
        <p:cNvPr id="1" name=""/>
        <p:cNvGrpSpPr/>
        <p:nvPr/>
      </p:nvGrpSpPr>
      <p:grpSpPr>
        <a:xfrm>
          <a:off x="0" y="0"/>
          <a:ext cx="0" cy="0"/>
          <a:chOff x="0" y="0"/>
          <a:chExt cx="0" cy="0"/>
        </a:xfrm>
      </p:grpSpPr>
      <p:pic>
        <p:nvPicPr>
          <p:cNvPr id="7" name="Imag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06" y="0"/>
            <a:ext cx="3350775" cy="1380083"/>
          </a:xfrm>
          <a:prstGeom prst="rect">
            <a:avLst/>
          </a:prstGeom>
        </p:spPr>
      </p:pic>
      <p:sp>
        <p:nvSpPr>
          <p:cNvPr id="3" name="Inhaltsplatzhalter 2"/>
          <p:cNvSpPr>
            <a:spLocks noGrp="1"/>
          </p:cNvSpPr>
          <p:nvPr>
            <p:ph idx="1" hasCustomPrompt="1"/>
          </p:nvPr>
        </p:nvSpPr>
        <p:spPr>
          <a:xfrm>
            <a:off x="1744602" y="1565944"/>
            <a:ext cx="9966197"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2" name="Slide Number Placeholder 5">
            <a:extLst>
              <a:ext uri="{FF2B5EF4-FFF2-40B4-BE49-F238E27FC236}">
                <a16:creationId xmlns:a16="http://schemas.microsoft.com/office/drawing/2014/main" xmlns="" id="{981574D9-B014-E54F-8C3D-90A1814E6C77}"/>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bg1">
                    <a:lumMod val="75000"/>
                  </a:schemeClr>
                </a:solidFill>
              </a:defRPr>
            </a:lvl1pPr>
          </a:lstStyle>
          <a:p>
            <a:fld id="{877C2003-2E6E-4ABC-B270-3E95A87ADF8A}" type="slidenum">
              <a:rPr lang="en-GB" smtClean="0"/>
              <a:pPr/>
              <a:t>‹N°›</a:t>
            </a:fld>
            <a:endParaRPr lang="en-GB"/>
          </a:p>
        </p:txBody>
      </p:sp>
      <p:sp>
        <p:nvSpPr>
          <p:cNvPr id="23" name="Footer Placeholder 7">
            <a:extLst>
              <a:ext uri="{FF2B5EF4-FFF2-40B4-BE49-F238E27FC236}">
                <a16:creationId xmlns:a16="http://schemas.microsoft.com/office/drawing/2014/main" xmlns="" id="{9DD08B7F-F2FF-214E-B028-0B1D4E2246FF}"/>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bg1">
                    <a:lumMod val="75000"/>
                  </a:schemeClr>
                </a:solidFill>
                <a:latin typeface="+mn-lt"/>
                <a:ea typeface="+mn-ea"/>
                <a:cs typeface="+mn-cs"/>
              </a:defRPr>
            </a:lvl1pPr>
          </a:lstStyle>
          <a:p>
            <a:r>
              <a:rPr lang="de-DE"/>
              <a:t>© Copyright Airbus (Specify your Legal Entity YEAR) / Presentation title runs here (go to Header and Footer to edit this text)</a:t>
            </a:r>
            <a:endParaRPr lang="de-DE" dirty="0"/>
          </a:p>
        </p:txBody>
      </p:sp>
      <p:sp>
        <p:nvSpPr>
          <p:cNvPr id="24" name="Date Placeholder 6">
            <a:extLst>
              <a:ext uri="{FF2B5EF4-FFF2-40B4-BE49-F238E27FC236}">
                <a16:creationId xmlns:a16="http://schemas.microsoft.com/office/drawing/2014/main" xmlns="" id="{47533C64-D06F-164D-971B-651E2BC8708A}"/>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bg1">
                    <a:lumMod val="75000"/>
                  </a:schemeClr>
                </a:solidFill>
                <a:latin typeface="+mn-lt"/>
                <a:ea typeface="+mn-ea"/>
                <a:cs typeface="+mn-cs"/>
              </a:defRPr>
            </a:lvl1pPr>
          </a:lstStyle>
          <a:p>
            <a:r>
              <a:rPr lang="de-DE"/>
              <a:t>DD MONTH YEAR</a:t>
            </a:r>
          </a:p>
        </p:txBody>
      </p:sp>
      <p:grpSp>
        <p:nvGrpSpPr>
          <p:cNvPr id="10" name="Group 14">
            <a:extLst>
              <a:ext uri="{FF2B5EF4-FFF2-40B4-BE49-F238E27FC236}">
                <a16:creationId xmlns:a16="http://schemas.microsoft.com/office/drawing/2014/main" xmlns="" id="{2054F851-DFFA-9643-A567-9BDCBAAC9E6B}"/>
              </a:ext>
            </a:extLst>
          </p:cNvPr>
          <p:cNvGrpSpPr>
            <a:grpSpLocks noChangeAspect="1"/>
          </p:cNvGrpSpPr>
          <p:nvPr userDrawn="1"/>
        </p:nvGrpSpPr>
        <p:grpSpPr>
          <a:xfrm>
            <a:off x="10849969" y="6462519"/>
            <a:ext cx="1088956" cy="201600"/>
            <a:chOff x="830300" y="1716088"/>
            <a:chExt cx="10058401" cy="1862137"/>
          </a:xfrm>
          <a:solidFill>
            <a:schemeClr val="bg1"/>
          </a:solidFill>
        </p:grpSpPr>
        <p:sp>
          <p:nvSpPr>
            <p:cNvPr id="11" name="Freeform 5">
              <a:extLst>
                <a:ext uri="{FF2B5EF4-FFF2-40B4-BE49-F238E27FC236}">
                  <a16:creationId xmlns:a16="http://schemas.microsoft.com/office/drawing/2014/main" xmlns="" id="{9013BCDF-7CD3-CD40-8CED-00222FE707CB}"/>
                </a:ext>
              </a:extLst>
            </p:cNvPr>
            <p:cNvSpPr>
              <a:spLocks/>
            </p:cNvSpPr>
            <p:nvPr/>
          </p:nvSpPr>
          <p:spPr bwMode="auto">
            <a:xfrm>
              <a:off x="3857663" y="1749425"/>
              <a:ext cx="1604963" cy="1789112"/>
            </a:xfrm>
            <a:custGeom>
              <a:avLst/>
              <a:gdLst>
                <a:gd name="T0" fmla="*/ 247 w 247"/>
                <a:gd name="T1" fmla="*/ 93 h 275"/>
                <a:gd name="T2" fmla="*/ 142 w 247"/>
                <a:gd name="T3" fmla="*/ 0 h 275"/>
                <a:gd name="T4" fmla="*/ 0 w 247"/>
                <a:gd name="T5" fmla="*/ 0 h 275"/>
                <a:gd name="T6" fmla="*/ 0 w 247"/>
                <a:gd name="T7" fmla="*/ 275 h 275"/>
                <a:gd name="T8" fmla="*/ 67 w 247"/>
                <a:gd name="T9" fmla="*/ 275 h 275"/>
                <a:gd name="T10" fmla="*/ 67 w 247"/>
                <a:gd name="T11" fmla="*/ 60 h 275"/>
                <a:gd name="T12" fmla="*/ 143 w 247"/>
                <a:gd name="T13" fmla="*/ 60 h 275"/>
                <a:gd name="T14" fmla="*/ 181 w 247"/>
                <a:gd name="T15" fmla="*/ 94 h 275"/>
                <a:gd name="T16" fmla="*/ 142 w 247"/>
                <a:gd name="T17" fmla="*/ 128 h 275"/>
                <a:gd name="T18" fmla="*/ 77 w 247"/>
                <a:gd name="T19" fmla="*/ 128 h 275"/>
                <a:gd name="T20" fmla="*/ 169 w 247"/>
                <a:gd name="T21" fmla="*/ 275 h 275"/>
                <a:gd name="T22" fmla="*/ 246 w 247"/>
                <a:gd name="T23" fmla="*/ 275 h 275"/>
                <a:gd name="T24" fmla="*/ 183 w 247"/>
                <a:gd name="T25" fmla="*/ 177 h 275"/>
                <a:gd name="T26" fmla="*/ 247 w 247"/>
                <a:gd name="T27" fmla="*/ 9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275">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Rectangle 6">
              <a:extLst>
                <a:ext uri="{FF2B5EF4-FFF2-40B4-BE49-F238E27FC236}">
                  <a16:creationId xmlns:a16="http://schemas.microsoft.com/office/drawing/2014/main" xmlns="" id="{88A60BCF-A0AC-D644-A770-E2DE3AD2C96A}"/>
                </a:ext>
              </a:extLst>
            </p:cNvPr>
            <p:cNvSpPr>
              <a:spLocks noChangeArrowheads="1"/>
            </p:cNvSpPr>
            <p:nvPr/>
          </p:nvSpPr>
          <p:spPr bwMode="auto">
            <a:xfrm>
              <a:off x="3130588" y="1749425"/>
              <a:ext cx="434975" cy="17891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a:extLst>
                <a:ext uri="{FF2B5EF4-FFF2-40B4-BE49-F238E27FC236}">
                  <a16:creationId xmlns:a16="http://schemas.microsoft.com/office/drawing/2014/main" xmlns="" id="{D5CACE36-D9E4-4446-9CAC-22DC0E532D0F}"/>
                </a:ext>
              </a:extLst>
            </p:cNvPr>
            <p:cNvSpPr>
              <a:spLocks/>
            </p:cNvSpPr>
            <p:nvPr/>
          </p:nvSpPr>
          <p:spPr bwMode="auto">
            <a:xfrm>
              <a:off x="830300" y="1749425"/>
              <a:ext cx="2203450" cy="1789112"/>
            </a:xfrm>
            <a:custGeom>
              <a:avLst/>
              <a:gdLst>
                <a:gd name="T0" fmla="*/ 573 w 1388"/>
                <a:gd name="T1" fmla="*/ 0 h 1127"/>
                <a:gd name="T2" fmla="*/ 0 w 1388"/>
                <a:gd name="T3" fmla="*/ 1127 h 1127"/>
                <a:gd name="T4" fmla="*/ 307 w 1388"/>
                <a:gd name="T5" fmla="*/ 1127 h 1127"/>
                <a:gd name="T6" fmla="*/ 401 w 1388"/>
                <a:gd name="T7" fmla="*/ 939 h 1127"/>
                <a:gd name="T8" fmla="*/ 864 w 1388"/>
                <a:gd name="T9" fmla="*/ 939 h 1127"/>
                <a:gd name="T10" fmla="*/ 749 w 1388"/>
                <a:gd name="T11" fmla="*/ 705 h 1127"/>
                <a:gd name="T12" fmla="*/ 516 w 1388"/>
                <a:gd name="T13" fmla="*/ 705 h 1127"/>
                <a:gd name="T14" fmla="*/ 688 w 1388"/>
                <a:gd name="T15" fmla="*/ 356 h 1127"/>
                <a:gd name="T16" fmla="*/ 692 w 1388"/>
                <a:gd name="T17" fmla="*/ 356 h 1127"/>
                <a:gd name="T18" fmla="*/ 1072 w 1388"/>
                <a:gd name="T19" fmla="*/ 1127 h 1127"/>
                <a:gd name="T20" fmla="*/ 1388 w 1388"/>
                <a:gd name="T21" fmla="*/ 1127 h 1127"/>
                <a:gd name="T22" fmla="*/ 815 w 1388"/>
                <a:gd name="T23" fmla="*/ 0 h 1127"/>
                <a:gd name="T24" fmla="*/ 573 w 1388"/>
                <a:gd name="T25" fmla="*/ 0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8" h="1127">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a:extLst>
                <a:ext uri="{FF2B5EF4-FFF2-40B4-BE49-F238E27FC236}">
                  <a16:creationId xmlns:a16="http://schemas.microsoft.com/office/drawing/2014/main" xmlns="" id="{2B55A138-1AF6-684D-BFAA-48C69E7D2740}"/>
                </a:ext>
              </a:extLst>
            </p:cNvPr>
            <p:cNvSpPr>
              <a:spLocks noEditPoints="1"/>
            </p:cNvSpPr>
            <p:nvPr/>
          </p:nvSpPr>
          <p:spPr bwMode="auto">
            <a:xfrm>
              <a:off x="5670588" y="1749425"/>
              <a:ext cx="1670050" cy="1789112"/>
            </a:xfrm>
            <a:custGeom>
              <a:avLst/>
              <a:gdLst>
                <a:gd name="T0" fmla="*/ 213 w 257"/>
                <a:gd name="T1" fmla="*/ 133 h 275"/>
                <a:gd name="T2" fmla="*/ 245 w 257"/>
                <a:gd name="T3" fmla="*/ 75 h 275"/>
                <a:gd name="T4" fmla="*/ 157 w 257"/>
                <a:gd name="T5" fmla="*/ 0 h 275"/>
                <a:gd name="T6" fmla="*/ 0 w 257"/>
                <a:gd name="T7" fmla="*/ 0 h 275"/>
                <a:gd name="T8" fmla="*/ 0 w 257"/>
                <a:gd name="T9" fmla="*/ 275 h 275"/>
                <a:gd name="T10" fmla="*/ 163 w 257"/>
                <a:gd name="T11" fmla="*/ 275 h 275"/>
                <a:gd name="T12" fmla="*/ 257 w 257"/>
                <a:gd name="T13" fmla="*/ 198 h 275"/>
                <a:gd name="T14" fmla="*/ 213 w 257"/>
                <a:gd name="T15" fmla="*/ 133 h 275"/>
                <a:gd name="T16" fmla="*/ 67 w 257"/>
                <a:gd name="T17" fmla="*/ 59 h 275"/>
                <a:gd name="T18" fmla="*/ 157 w 257"/>
                <a:gd name="T19" fmla="*/ 59 h 275"/>
                <a:gd name="T20" fmla="*/ 180 w 257"/>
                <a:gd name="T21" fmla="*/ 83 h 275"/>
                <a:gd name="T22" fmla="*/ 156 w 257"/>
                <a:gd name="T23" fmla="*/ 107 h 275"/>
                <a:gd name="T24" fmla="*/ 67 w 257"/>
                <a:gd name="T25" fmla="*/ 107 h 275"/>
                <a:gd name="T26" fmla="*/ 67 w 257"/>
                <a:gd name="T27" fmla="*/ 59 h 275"/>
                <a:gd name="T28" fmla="*/ 158 w 257"/>
                <a:gd name="T29" fmla="*/ 218 h 275"/>
                <a:gd name="T30" fmla="*/ 67 w 257"/>
                <a:gd name="T31" fmla="*/ 218 h 275"/>
                <a:gd name="T32" fmla="*/ 67 w 257"/>
                <a:gd name="T33" fmla="*/ 162 h 275"/>
                <a:gd name="T34" fmla="*/ 158 w 257"/>
                <a:gd name="T35" fmla="*/ 162 h 275"/>
                <a:gd name="T36" fmla="*/ 187 w 257"/>
                <a:gd name="T37" fmla="*/ 189 h 275"/>
                <a:gd name="T38" fmla="*/ 158 w 257"/>
                <a:gd name="T39" fmla="*/ 21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275">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a:extLst>
                <a:ext uri="{FF2B5EF4-FFF2-40B4-BE49-F238E27FC236}">
                  <a16:creationId xmlns:a16="http://schemas.microsoft.com/office/drawing/2014/main" xmlns="" id="{4138A0A8-B1A7-5C4F-99DC-BA08876AA660}"/>
                </a:ext>
              </a:extLst>
            </p:cNvPr>
            <p:cNvSpPr>
              <a:spLocks/>
            </p:cNvSpPr>
            <p:nvPr/>
          </p:nvSpPr>
          <p:spPr bwMode="auto">
            <a:xfrm>
              <a:off x="7529550" y="1749425"/>
              <a:ext cx="1630363" cy="1828800"/>
            </a:xfrm>
            <a:custGeom>
              <a:avLst/>
              <a:gdLst>
                <a:gd name="T0" fmla="*/ 182 w 251"/>
                <a:gd name="T1" fmla="*/ 154 h 281"/>
                <a:gd name="T2" fmla="*/ 125 w 251"/>
                <a:gd name="T3" fmla="*/ 219 h 281"/>
                <a:gd name="T4" fmla="*/ 68 w 251"/>
                <a:gd name="T5" fmla="*/ 154 h 281"/>
                <a:gd name="T6" fmla="*/ 68 w 251"/>
                <a:gd name="T7" fmla="*/ 0 h 281"/>
                <a:gd name="T8" fmla="*/ 0 w 251"/>
                <a:gd name="T9" fmla="*/ 0 h 281"/>
                <a:gd name="T10" fmla="*/ 0 w 251"/>
                <a:gd name="T11" fmla="*/ 149 h 281"/>
                <a:gd name="T12" fmla="*/ 125 w 251"/>
                <a:gd name="T13" fmla="*/ 281 h 281"/>
                <a:gd name="T14" fmla="*/ 251 w 251"/>
                <a:gd name="T15" fmla="*/ 149 h 281"/>
                <a:gd name="T16" fmla="*/ 251 w 251"/>
                <a:gd name="T17" fmla="*/ 0 h 281"/>
                <a:gd name="T18" fmla="*/ 182 w 251"/>
                <a:gd name="T19" fmla="*/ 0 h 281"/>
                <a:gd name="T20" fmla="*/ 182 w 251"/>
                <a:gd name="T21" fmla="*/ 15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 h="28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a:extLst>
                <a:ext uri="{FF2B5EF4-FFF2-40B4-BE49-F238E27FC236}">
                  <a16:creationId xmlns:a16="http://schemas.microsoft.com/office/drawing/2014/main" xmlns="" id="{DA4AE78D-497A-2843-9BAD-A6DFED2990FF}"/>
                </a:ext>
              </a:extLst>
            </p:cNvPr>
            <p:cNvSpPr>
              <a:spLocks/>
            </p:cNvSpPr>
            <p:nvPr/>
          </p:nvSpPr>
          <p:spPr bwMode="auto">
            <a:xfrm>
              <a:off x="9309138" y="1716088"/>
              <a:ext cx="1579563" cy="1862137"/>
            </a:xfrm>
            <a:custGeom>
              <a:avLst/>
              <a:gdLst>
                <a:gd name="T0" fmla="*/ 156 w 243"/>
                <a:gd name="T1" fmla="*/ 115 h 286"/>
                <a:gd name="T2" fmla="*/ 78 w 243"/>
                <a:gd name="T3" fmla="*/ 80 h 286"/>
                <a:gd name="T4" fmla="*/ 121 w 243"/>
                <a:gd name="T5" fmla="*/ 59 h 286"/>
                <a:gd name="T6" fmla="*/ 216 w 243"/>
                <a:gd name="T7" fmla="*/ 81 h 286"/>
                <a:gd name="T8" fmla="*/ 237 w 243"/>
                <a:gd name="T9" fmla="*/ 25 h 286"/>
                <a:gd name="T10" fmla="*/ 122 w 243"/>
                <a:gd name="T11" fmla="*/ 0 h 286"/>
                <a:gd name="T12" fmla="*/ 11 w 243"/>
                <a:gd name="T13" fmla="*/ 82 h 286"/>
                <a:gd name="T14" fmla="*/ 109 w 243"/>
                <a:gd name="T15" fmla="*/ 168 h 286"/>
                <a:gd name="T16" fmla="*/ 174 w 243"/>
                <a:gd name="T17" fmla="*/ 202 h 286"/>
                <a:gd name="T18" fmla="*/ 130 w 243"/>
                <a:gd name="T19" fmla="*/ 226 h 286"/>
                <a:gd name="T20" fmla="*/ 20 w 243"/>
                <a:gd name="T21" fmla="*/ 199 h 286"/>
                <a:gd name="T22" fmla="*/ 0 w 243"/>
                <a:gd name="T23" fmla="*/ 257 h 286"/>
                <a:gd name="T24" fmla="*/ 132 w 243"/>
                <a:gd name="T25" fmla="*/ 286 h 286"/>
                <a:gd name="T26" fmla="*/ 243 w 243"/>
                <a:gd name="T27" fmla="*/ 200 h 286"/>
                <a:gd name="T28" fmla="*/ 156 w 243"/>
                <a:gd name="T29" fmla="*/ 11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86">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9" name="Grafik 17">
            <a:extLst>
              <a:ext uri="{FF2B5EF4-FFF2-40B4-BE49-F238E27FC236}">
                <a16:creationId xmlns:a16="http://schemas.microsoft.com/office/drawing/2014/main" xmlns="" id="{25A9C8E2-0BC3-1840-ABC1-BA9ECFC7942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p:blipFill>
        <p:spPr>
          <a:xfrm>
            <a:off x="9270611" y="6452468"/>
            <a:ext cx="1117990" cy="223198"/>
          </a:xfrm>
          <a:prstGeom prst="rect">
            <a:avLst/>
          </a:prstGeom>
        </p:spPr>
      </p:pic>
      <p:grpSp>
        <p:nvGrpSpPr>
          <p:cNvPr id="28" name="Group 15"/>
          <p:cNvGrpSpPr>
            <a:grpSpLocks/>
          </p:cNvGrpSpPr>
          <p:nvPr userDrawn="1"/>
        </p:nvGrpSpPr>
        <p:grpSpPr bwMode="white">
          <a:xfrm>
            <a:off x="-10704" y="1377664"/>
            <a:ext cx="3380435" cy="61997"/>
            <a:chOff x="3" y="1195"/>
            <a:chExt cx="1754" cy="68"/>
          </a:xfrm>
        </p:grpSpPr>
        <p:sp>
          <p:nvSpPr>
            <p:cNvPr id="29" name="Rectangle 16"/>
            <p:cNvSpPr>
              <a:spLocks noChangeArrowheads="1"/>
            </p:cNvSpPr>
            <p:nvPr/>
          </p:nvSpPr>
          <p:spPr bwMode="white">
            <a:xfrm>
              <a:off x="3" y="1195"/>
              <a:ext cx="1750" cy="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solidFill>
                  <a:srgbClr val="000000"/>
                </a:solidFill>
              </a:endParaRPr>
            </a:p>
          </p:txBody>
        </p:sp>
        <p:sp>
          <p:nvSpPr>
            <p:cNvPr id="30" name="Rectangle 17"/>
            <p:cNvSpPr>
              <a:spLocks noChangeArrowheads="1"/>
            </p:cNvSpPr>
            <p:nvPr/>
          </p:nvSpPr>
          <p:spPr bwMode="white">
            <a:xfrm>
              <a:off x="285" y="1195"/>
              <a:ext cx="1472" cy="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solidFill>
                  <a:srgbClr val="000000"/>
                </a:solidFill>
              </a:endParaRPr>
            </a:p>
          </p:txBody>
        </p:sp>
      </p:grpSp>
      <p:sp>
        <p:nvSpPr>
          <p:cNvPr id="31" name="Rectangle 30"/>
          <p:cNvSpPr/>
          <p:nvPr userDrawn="1"/>
        </p:nvSpPr>
        <p:spPr>
          <a:xfrm>
            <a:off x="2988748" y="0"/>
            <a:ext cx="380985" cy="1452361"/>
          </a:xfrm>
          <a:prstGeom prst="rect">
            <a:avLst/>
          </a:prstGeom>
          <a:gradFill>
            <a:gsLst>
              <a:gs pos="58000">
                <a:srgbClr val="001F58"/>
              </a:gs>
              <a:gs pos="0">
                <a:srgbClr val="001F58">
                  <a:alpha val="0"/>
                </a:srgbClr>
              </a:gs>
              <a:gs pos="100000">
                <a:srgbClr val="001F5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Titel 1"/>
          <p:cNvSpPr>
            <a:spLocks noGrp="1"/>
          </p:cNvSpPr>
          <p:nvPr>
            <p:ph type="title" hasCustomPrompt="1"/>
          </p:nvPr>
        </p:nvSpPr>
        <p:spPr>
          <a:xfrm>
            <a:off x="1744602" y="206466"/>
            <a:ext cx="9966197" cy="900000"/>
          </a:xfrm>
        </p:spPr>
        <p:txBody>
          <a:bodyPr/>
          <a:lstStyle>
            <a:lvl1pPr>
              <a:defRPr sz="2800">
                <a:solidFill>
                  <a:schemeClr val="bg1"/>
                </a:solidFill>
              </a:defRPr>
            </a:lvl1pPr>
          </a:lstStyle>
          <a:p>
            <a:r>
              <a:rPr lang="en-US" dirty="0"/>
              <a:t>Click to edit header</a:t>
            </a:r>
            <a:endParaRPr lang="de-DE" dirty="0"/>
          </a:p>
        </p:txBody>
      </p:sp>
      <p:pic>
        <p:nvPicPr>
          <p:cNvPr id="25" name="Image 24"/>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47400" y="769201"/>
            <a:ext cx="504000" cy="504000"/>
          </a:xfrm>
          <a:prstGeom prst="rect">
            <a:avLst/>
          </a:prstGeom>
        </p:spPr>
      </p:pic>
      <p:pic>
        <p:nvPicPr>
          <p:cNvPr id="27" name="Image 26"/>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rot="1098546">
            <a:off x="165324" y="106135"/>
            <a:ext cx="504000" cy="501963"/>
          </a:xfrm>
          <a:prstGeom prst="rect">
            <a:avLst/>
          </a:prstGeom>
        </p:spPr>
      </p:pic>
      <p:grpSp>
        <p:nvGrpSpPr>
          <p:cNvPr id="32" name="Groupe 31"/>
          <p:cNvGrpSpPr/>
          <p:nvPr userDrawn="1"/>
        </p:nvGrpSpPr>
        <p:grpSpPr>
          <a:xfrm>
            <a:off x="747821" y="551042"/>
            <a:ext cx="648360" cy="475068"/>
            <a:chOff x="2935185" y="4258633"/>
            <a:chExt cx="1042635" cy="792000"/>
          </a:xfrm>
        </p:grpSpPr>
        <p:pic>
          <p:nvPicPr>
            <p:cNvPr id="33" name="Image 32"/>
            <p:cNvPicPr>
              <a:picLocks noChangeAspect="1"/>
            </p:cNvPicPr>
            <p:nvPr/>
          </p:nvPicPr>
          <p:blipFill>
            <a:blip r:embed="rId10"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3544575" y="4269907"/>
              <a:ext cx="433245" cy="433245"/>
            </a:xfrm>
            <a:prstGeom prst="rect">
              <a:avLst/>
            </a:prstGeom>
          </p:spPr>
        </p:pic>
        <p:pic>
          <p:nvPicPr>
            <p:cNvPr id="34" name="Image 3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935185" y="4258633"/>
              <a:ext cx="792000" cy="792000"/>
            </a:xfrm>
            <a:prstGeom prst="rect">
              <a:avLst/>
            </a:prstGeom>
          </p:spPr>
        </p:pic>
      </p:grpSp>
    </p:spTree>
    <p:extLst>
      <p:ext uri="{BB962C8B-B14F-4D97-AF65-F5344CB8AC3E}">
        <p14:creationId xmlns:p14="http://schemas.microsoft.com/office/powerpoint/2010/main" val="389474619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Header and content_blue">
    <p:bg>
      <p:bgPr>
        <a:solidFill>
          <a:srgbClr val="001F58"/>
        </a:solidFill>
        <a:effectLst/>
      </p:bgPr>
    </p:bg>
    <p:spTree>
      <p:nvGrpSpPr>
        <p:cNvPr id="1" name=""/>
        <p:cNvGrpSpPr/>
        <p:nvPr/>
      </p:nvGrpSpPr>
      <p:grpSpPr>
        <a:xfrm>
          <a:off x="0" y="0"/>
          <a:ext cx="0" cy="0"/>
          <a:chOff x="0" y="0"/>
          <a:chExt cx="0" cy="0"/>
        </a:xfrm>
      </p:grpSpPr>
      <p:pic>
        <p:nvPicPr>
          <p:cNvPr id="7" name="Imag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06" y="0"/>
            <a:ext cx="3350775" cy="1380083"/>
          </a:xfrm>
          <a:prstGeom prst="rect">
            <a:avLst/>
          </a:prstGeom>
        </p:spPr>
      </p:pic>
      <p:sp>
        <p:nvSpPr>
          <p:cNvPr id="3" name="Inhaltsplatzhalter 2"/>
          <p:cNvSpPr>
            <a:spLocks noGrp="1"/>
          </p:cNvSpPr>
          <p:nvPr>
            <p:ph idx="1" hasCustomPrompt="1"/>
          </p:nvPr>
        </p:nvSpPr>
        <p:spPr>
          <a:xfrm>
            <a:off x="1744602" y="1565944"/>
            <a:ext cx="9966197"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2" name="Slide Number Placeholder 5">
            <a:extLst>
              <a:ext uri="{FF2B5EF4-FFF2-40B4-BE49-F238E27FC236}">
                <a16:creationId xmlns:a16="http://schemas.microsoft.com/office/drawing/2014/main" xmlns="" id="{981574D9-B014-E54F-8C3D-90A1814E6C77}"/>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bg1">
                    <a:lumMod val="75000"/>
                  </a:schemeClr>
                </a:solidFill>
              </a:defRPr>
            </a:lvl1pPr>
          </a:lstStyle>
          <a:p>
            <a:fld id="{877C2003-2E6E-4ABC-B270-3E95A87ADF8A}" type="slidenum">
              <a:rPr lang="en-GB" smtClean="0"/>
              <a:pPr/>
              <a:t>‹N°›</a:t>
            </a:fld>
            <a:endParaRPr lang="en-GB"/>
          </a:p>
        </p:txBody>
      </p:sp>
      <p:sp>
        <p:nvSpPr>
          <p:cNvPr id="23" name="Footer Placeholder 7">
            <a:extLst>
              <a:ext uri="{FF2B5EF4-FFF2-40B4-BE49-F238E27FC236}">
                <a16:creationId xmlns:a16="http://schemas.microsoft.com/office/drawing/2014/main" xmlns="" id="{9DD08B7F-F2FF-214E-B028-0B1D4E2246FF}"/>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bg1">
                    <a:lumMod val="75000"/>
                  </a:schemeClr>
                </a:solidFill>
                <a:latin typeface="+mn-lt"/>
                <a:ea typeface="+mn-ea"/>
                <a:cs typeface="+mn-cs"/>
              </a:defRPr>
            </a:lvl1pPr>
          </a:lstStyle>
          <a:p>
            <a:r>
              <a:rPr lang="de-DE"/>
              <a:t>© Copyright Airbus (Specify your Legal Entity YEAR) / Presentation title runs here (go to Header and Footer to edit this text)</a:t>
            </a:r>
            <a:endParaRPr lang="de-DE" dirty="0"/>
          </a:p>
        </p:txBody>
      </p:sp>
      <p:sp>
        <p:nvSpPr>
          <p:cNvPr id="24" name="Date Placeholder 6">
            <a:extLst>
              <a:ext uri="{FF2B5EF4-FFF2-40B4-BE49-F238E27FC236}">
                <a16:creationId xmlns:a16="http://schemas.microsoft.com/office/drawing/2014/main" xmlns="" id="{47533C64-D06F-164D-971B-651E2BC8708A}"/>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bg1">
                    <a:lumMod val="75000"/>
                  </a:schemeClr>
                </a:solidFill>
                <a:latin typeface="+mn-lt"/>
                <a:ea typeface="+mn-ea"/>
                <a:cs typeface="+mn-cs"/>
              </a:defRPr>
            </a:lvl1pPr>
          </a:lstStyle>
          <a:p>
            <a:r>
              <a:rPr lang="de-DE"/>
              <a:t>DD MONTH YEAR</a:t>
            </a:r>
          </a:p>
        </p:txBody>
      </p:sp>
      <p:grpSp>
        <p:nvGrpSpPr>
          <p:cNvPr id="10" name="Group 14">
            <a:extLst>
              <a:ext uri="{FF2B5EF4-FFF2-40B4-BE49-F238E27FC236}">
                <a16:creationId xmlns:a16="http://schemas.microsoft.com/office/drawing/2014/main" xmlns="" id="{2054F851-DFFA-9643-A567-9BDCBAAC9E6B}"/>
              </a:ext>
            </a:extLst>
          </p:cNvPr>
          <p:cNvGrpSpPr>
            <a:grpSpLocks noChangeAspect="1"/>
          </p:cNvGrpSpPr>
          <p:nvPr userDrawn="1"/>
        </p:nvGrpSpPr>
        <p:grpSpPr>
          <a:xfrm>
            <a:off x="10849969" y="6462519"/>
            <a:ext cx="1088956" cy="201600"/>
            <a:chOff x="830300" y="1716088"/>
            <a:chExt cx="10058401" cy="1862137"/>
          </a:xfrm>
          <a:solidFill>
            <a:schemeClr val="bg1"/>
          </a:solidFill>
        </p:grpSpPr>
        <p:sp>
          <p:nvSpPr>
            <p:cNvPr id="11" name="Freeform 5">
              <a:extLst>
                <a:ext uri="{FF2B5EF4-FFF2-40B4-BE49-F238E27FC236}">
                  <a16:creationId xmlns:a16="http://schemas.microsoft.com/office/drawing/2014/main" xmlns="" id="{9013BCDF-7CD3-CD40-8CED-00222FE707CB}"/>
                </a:ext>
              </a:extLst>
            </p:cNvPr>
            <p:cNvSpPr>
              <a:spLocks/>
            </p:cNvSpPr>
            <p:nvPr/>
          </p:nvSpPr>
          <p:spPr bwMode="auto">
            <a:xfrm>
              <a:off x="3857663" y="1749425"/>
              <a:ext cx="1604963" cy="1789112"/>
            </a:xfrm>
            <a:custGeom>
              <a:avLst/>
              <a:gdLst>
                <a:gd name="T0" fmla="*/ 247 w 247"/>
                <a:gd name="T1" fmla="*/ 93 h 275"/>
                <a:gd name="T2" fmla="*/ 142 w 247"/>
                <a:gd name="T3" fmla="*/ 0 h 275"/>
                <a:gd name="T4" fmla="*/ 0 w 247"/>
                <a:gd name="T5" fmla="*/ 0 h 275"/>
                <a:gd name="T6" fmla="*/ 0 w 247"/>
                <a:gd name="T7" fmla="*/ 275 h 275"/>
                <a:gd name="T8" fmla="*/ 67 w 247"/>
                <a:gd name="T9" fmla="*/ 275 h 275"/>
                <a:gd name="T10" fmla="*/ 67 w 247"/>
                <a:gd name="T11" fmla="*/ 60 h 275"/>
                <a:gd name="T12" fmla="*/ 143 w 247"/>
                <a:gd name="T13" fmla="*/ 60 h 275"/>
                <a:gd name="T14" fmla="*/ 181 w 247"/>
                <a:gd name="T15" fmla="*/ 94 h 275"/>
                <a:gd name="T16" fmla="*/ 142 w 247"/>
                <a:gd name="T17" fmla="*/ 128 h 275"/>
                <a:gd name="T18" fmla="*/ 77 w 247"/>
                <a:gd name="T19" fmla="*/ 128 h 275"/>
                <a:gd name="T20" fmla="*/ 169 w 247"/>
                <a:gd name="T21" fmla="*/ 275 h 275"/>
                <a:gd name="T22" fmla="*/ 246 w 247"/>
                <a:gd name="T23" fmla="*/ 275 h 275"/>
                <a:gd name="T24" fmla="*/ 183 w 247"/>
                <a:gd name="T25" fmla="*/ 177 h 275"/>
                <a:gd name="T26" fmla="*/ 247 w 247"/>
                <a:gd name="T27" fmla="*/ 9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275">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Rectangle 6">
              <a:extLst>
                <a:ext uri="{FF2B5EF4-FFF2-40B4-BE49-F238E27FC236}">
                  <a16:creationId xmlns:a16="http://schemas.microsoft.com/office/drawing/2014/main" xmlns="" id="{88A60BCF-A0AC-D644-A770-E2DE3AD2C96A}"/>
                </a:ext>
              </a:extLst>
            </p:cNvPr>
            <p:cNvSpPr>
              <a:spLocks noChangeArrowheads="1"/>
            </p:cNvSpPr>
            <p:nvPr/>
          </p:nvSpPr>
          <p:spPr bwMode="auto">
            <a:xfrm>
              <a:off x="3130588" y="1749425"/>
              <a:ext cx="434975" cy="17891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a:extLst>
                <a:ext uri="{FF2B5EF4-FFF2-40B4-BE49-F238E27FC236}">
                  <a16:creationId xmlns:a16="http://schemas.microsoft.com/office/drawing/2014/main" xmlns="" id="{D5CACE36-D9E4-4446-9CAC-22DC0E532D0F}"/>
                </a:ext>
              </a:extLst>
            </p:cNvPr>
            <p:cNvSpPr>
              <a:spLocks/>
            </p:cNvSpPr>
            <p:nvPr/>
          </p:nvSpPr>
          <p:spPr bwMode="auto">
            <a:xfrm>
              <a:off x="830300" y="1749425"/>
              <a:ext cx="2203450" cy="1789112"/>
            </a:xfrm>
            <a:custGeom>
              <a:avLst/>
              <a:gdLst>
                <a:gd name="T0" fmla="*/ 573 w 1388"/>
                <a:gd name="T1" fmla="*/ 0 h 1127"/>
                <a:gd name="T2" fmla="*/ 0 w 1388"/>
                <a:gd name="T3" fmla="*/ 1127 h 1127"/>
                <a:gd name="T4" fmla="*/ 307 w 1388"/>
                <a:gd name="T5" fmla="*/ 1127 h 1127"/>
                <a:gd name="T6" fmla="*/ 401 w 1388"/>
                <a:gd name="T7" fmla="*/ 939 h 1127"/>
                <a:gd name="T8" fmla="*/ 864 w 1388"/>
                <a:gd name="T9" fmla="*/ 939 h 1127"/>
                <a:gd name="T10" fmla="*/ 749 w 1388"/>
                <a:gd name="T11" fmla="*/ 705 h 1127"/>
                <a:gd name="T12" fmla="*/ 516 w 1388"/>
                <a:gd name="T13" fmla="*/ 705 h 1127"/>
                <a:gd name="T14" fmla="*/ 688 w 1388"/>
                <a:gd name="T15" fmla="*/ 356 h 1127"/>
                <a:gd name="T16" fmla="*/ 692 w 1388"/>
                <a:gd name="T17" fmla="*/ 356 h 1127"/>
                <a:gd name="T18" fmla="*/ 1072 w 1388"/>
                <a:gd name="T19" fmla="*/ 1127 h 1127"/>
                <a:gd name="T20" fmla="*/ 1388 w 1388"/>
                <a:gd name="T21" fmla="*/ 1127 h 1127"/>
                <a:gd name="T22" fmla="*/ 815 w 1388"/>
                <a:gd name="T23" fmla="*/ 0 h 1127"/>
                <a:gd name="T24" fmla="*/ 573 w 1388"/>
                <a:gd name="T25" fmla="*/ 0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8" h="1127">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a:extLst>
                <a:ext uri="{FF2B5EF4-FFF2-40B4-BE49-F238E27FC236}">
                  <a16:creationId xmlns:a16="http://schemas.microsoft.com/office/drawing/2014/main" xmlns="" id="{2B55A138-1AF6-684D-BFAA-48C69E7D2740}"/>
                </a:ext>
              </a:extLst>
            </p:cNvPr>
            <p:cNvSpPr>
              <a:spLocks noEditPoints="1"/>
            </p:cNvSpPr>
            <p:nvPr/>
          </p:nvSpPr>
          <p:spPr bwMode="auto">
            <a:xfrm>
              <a:off x="5670588" y="1749425"/>
              <a:ext cx="1670050" cy="1789112"/>
            </a:xfrm>
            <a:custGeom>
              <a:avLst/>
              <a:gdLst>
                <a:gd name="T0" fmla="*/ 213 w 257"/>
                <a:gd name="T1" fmla="*/ 133 h 275"/>
                <a:gd name="T2" fmla="*/ 245 w 257"/>
                <a:gd name="T3" fmla="*/ 75 h 275"/>
                <a:gd name="T4" fmla="*/ 157 w 257"/>
                <a:gd name="T5" fmla="*/ 0 h 275"/>
                <a:gd name="T6" fmla="*/ 0 w 257"/>
                <a:gd name="T7" fmla="*/ 0 h 275"/>
                <a:gd name="T8" fmla="*/ 0 w 257"/>
                <a:gd name="T9" fmla="*/ 275 h 275"/>
                <a:gd name="T10" fmla="*/ 163 w 257"/>
                <a:gd name="T11" fmla="*/ 275 h 275"/>
                <a:gd name="T12" fmla="*/ 257 w 257"/>
                <a:gd name="T13" fmla="*/ 198 h 275"/>
                <a:gd name="T14" fmla="*/ 213 w 257"/>
                <a:gd name="T15" fmla="*/ 133 h 275"/>
                <a:gd name="T16" fmla="*/ 67 w 257"/>
                <a:gd name="T17" fmla="*/ 59 h 275"/>
                <a:gd name="T18" fmla="*/ 157 w 257"/>
                <a:gd name="T19" fmla="*/ 59 h 275"/>
                <a:gd name="T20" fmla="*/ 180 w 257"/>
                <a:gd name="T21" fmla="*/ 83 h 275"/>
                <a:gd name="T22" fmla="*/ 156 w 257"/>
                <a:gd name="T23" fmla="*/ 107 h 275"/>
                <a:gd name="T24" fmla="*/ 67 w 257"/>
                <a:gd name="T25" fmla="*/ 107 h 275"/>
                <a:gd name="T26" fmla="*/ 67 w 257"/>
                <a:gd name="T27" fmla="*/ 59 h 275"/>
                <a:gd name="T28" fmla="*/ 158 w 257"/>
                <a:gd name="T29" fmla="*/ 218 h 275"/>
                <a:gd name="T30" fmla="*/ 67 w 257"/>
                <a:gd name="T31" fmla="*/ 218 h 275"/>
                <a:gd name="T32" fmla="*/ 67 w 257"/>
                <a:gd name="T33" fmla="*/ 162 h 275"/>
                <a:gd name="T34" fmla="*/ 158 w 257"/>
                <a:gd name="T35" fmla="*/ 162 h 275"/>
                <a:gd name="T36" fmla="*/ 187 w 257"/>
                <a:gd name="T37" fmla="*/ 189 h 275"/>
                <a:gd name="T38" fmla="*/ 158 w 257"/>
                <a:gd name="T39" fmla="*/ 21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275">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a:extLst>
                <a:ext uri="{FF2B5EF4-FFF2-40B4-BE49-F238E27FC236}">
                  <a16:creationId xmlns:a16="http://schemas.microsoft.com/office/drawing/2014/main" xmlns="" id="{4138A0A8-B1A7-5C4F-99DC-BA08876AA660}"/>
                </a:ext>
              </a:extLst>
            </p:cNvPr>
            <p:cNvSpPr>
              <a:spLocks/>
            </p:cNvSpPr>
            <p:nvPr/>
          </p:nvSpPr>
          <p:spPr bwMode="auto">
            <a:xfrm>
              <a:off x="7529550" y="1749425"/>
              <a:ext cx="1630363" cy="1828800"/>
            </a:xfrm>
            <a:custGeom>
              <a:avLst/>
              <a:gdLst>
                <a:gd name="T0" fmla="*/ 182 w 251"/>
                <a:gd name="T1" fmla="*/ 154 h 281"/>
                <a:gd name="T2" fmla="*/ 125 w 251"/>
                <a:gd name="T3" fmla="*/ 219 h 281"/>
                <a:gd name="T4" fmla="*/ 68 w 251"/>
                <a:gd name="T5" fmla="*/ 154 h 281"/>
                <a:gd name="T6" fmla="*/ 68 w 251"/>
                <a:gd name="T7" fmla="*/ 0 h 281"/>
                <a:gd name="T8" fmla="*/ 0 w 251"/>
                <a:gd name="T9" fmla="*/ 0 h 281"/>
                <a:gd name="T10" fmla="*/ 0 w 251"/>
                <a:gd name="T11" fmla="*/ 149 h 281"/>
                <a:gd name="T12" fmla="*/ 125 w 251"/>
                <a:gd name="T13" fmla="*/ 281 h 281"/>
                <a:gd name="T14" fmla="*/ 251 w 251"/>
                <a:gd name="T15" fmla="*/ 149 h 281"/>
                <a:gd name="T16" fmla="*/ 251 w 251"/>
                <a:gd name="T17" fmla="*/ 0 h 281"/>
                <a:gd name="T18" fmla="*/ 182 w 251"/>
                <a:gd name="T19" fmla="*/ 0 h 281"/>
                <a:gd name="T20" fmla="*/ 182 w 251"/>
                <a:gd name="T21" fmla="*/ 15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 h="28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a:extLst>
                <a:ext uri="{FF2B5EF4-FFF2-40B4-BE49-F238E27FC236}">
                  <a16:creationId xmlns:a16="http://schemas.microsoft.com/office/drawing/2014/main" xmlns="" id="{DA4AE78D-497A-2843-9BAD-A6DFED2990FF}"/>
                </a:ext>
              </a:extLst>
            </p:cNvPr>
            <p:cNvSpPr>
              <a:spLocks/>
            </p:cNvSpPr>
            <p:nvPr/>
          </p:nvSpPr>
          <p:spPr bwMode="auto">
            <a:xfrm>
              <a:off x="9309138" y="1716088"/>
              <a:ext cx="1579563" cy="1862137"/>
            </a:xfrm>
            <a:custGeom>
              <a:avLst/>
              <a:gdLst>
                <a:gd name="T0" fmla="*/ 156 w 243"/>
                <a:gd name="T1" fmla="*/ 115 h 286"/>
                <a:gd name="T2" fmla="*/ 78 w 243"/>
                <a:gd name="T3" fmla="*/ 80 h 286"/>
                <a:gd name="T4" fmla="*/ 121 w 243"/>
                <a:gd name="T5" fmla="*/ 59 h 286"/>
                <a:gd name="T6" fmla="*/ 216 w 243"/>
                <a:gd name="T7" fmla="*/ 81 h 286"/>
                <a:gd name="T8" fmla="*/ 237 w 243"/>
                <a:gd name="T9" fmla="*/ 25 h 286"/>
                <a:gd name="T10" fmla="*/ 122 w 243"/>
                <a:gd name="T11" fmla="*/ 0 h 286"/>
                <a:gd name="T12" fmla="*/ 11 w 243"/>
                <a:gd name="T13" fmla="*/ 82 h 286"/>
                <a:gd name="T14" fmla="*/ 109 w 243"/>
                <a:gd name="T15" fmla="*/ 168 h 286"/>
                <a:gd name="T16" fmla="*/ 174 w 243"/>
                <a:gd name="T17" fmla="*/ 202 h 286"/>
                <a:gd name="T18" fmla="*/ 130 w 243"/>
                <a:gd name="T19" fmla="*/ 226 h 286"/>
                <a:gd name="T20" fmla="*/ 20 w 243"/>
                <a:gd name="T21" fmla="*/ 199 h 286"/>
                <a:gd name="T22" fmla="*/ 0 w 243"/>
                <a:gd name="T23" fmla="*/ 257 h 286"/>
                <a:gd name="T24" fmla="*/ 132 w 243"/>
                <a:gd name="T25" fmla="*/ 286 h 286"/>
                <a:gd name="T26" fmla="*/ 243 w 243"/>
                <a:gd name="T27" fmla="*/ 200 h 286"/>
                <a:gd name="T28" fmla="*/ 156 w 243"/>
                <a:gd name="T29" fmla="*/ 11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86">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9" name="Grafik 17">
            <a:extLst>
              <a:ext uri="{FF2B5EF4-FFF2-40B4-BE49-F238E27FC236}">
                <a16:creationId xmlns:a16="http://schemas.microsoft.com/office/drawing/2014/main" xmlns="" id="{25A9C8E2-0BC3-1840-ABC1-BA9ECFC7942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p:blipFill>
        <p:spPr>
          <a:xfrm>
            <a:off x="9270611" y="6452468"/>
            <a:ext cx="1117990" cy="223198"/>
          </a:xfrm>
          <a:prstGeom prst="rect">
            <a:avLst/>
          </a:prstGeom>
        </p:spPr>
      </p:pic>
      <p:grpSp>
        <p:nvGrpSpPr>
          <p:cNvPr id="28" name="Group 15"/>
          <p:cNvGrpSpPr>
            <a:grpSpLocks/>
          </p:cNvGrpSpPr>
          <p:nvPr userDrawn="1"/>
        </p:nvGrpSpPr>
        <p:grpSpPr bwMode="white">
          <a:xfrm>
            <a:off x="-10704" y="1377664"/>
            <a:ext cx="3380435" cy="61997"/>
            <a:chOff x="3" y="1195"/>
            <a:chExt cx="1754" cy="68"/>
          </a:xfrm>
        </p:grpSpPr>
        <p:sp>
          <p:nvSpPr>
            <p:cNvPr id="29" name="Rectangle 16"/>
            <p:cNvSpPr>
              <a:spLocks noChangeArrowheads="1"/>
            </p:cNvSpPr>
            <p:nvPr/>
          </p:nvSpPr>
          <p:spPr bwMode="white">
            <a:xfrm>
              <a:off x="3" y="1195"/>
              <a:ext cx="1750" cy="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solidFill>
                  <a:srgbClr val="000000"/>
                </a:solidFill>
              </a:endParaRPr>
            </a:p>
          </p:txBody>
        </p:sp>
        <p:sp>
          <p:nvSpPr>
            <p:cNvPr id="30" name="Rectangle 17"/>
            <p:cNvSpPr>
              <a:spLocks noChangeArrowheads="1"/>
            </p:cNvSpPr>
            <p:nvPr/>
          </p:nvSpPr>
          <p:spPr bwMode="white">
            <a:xfrm>
              <a:off x="285" y="1195"/>
              <a:ext cx="1472" cy="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solidFill>
                  <a:srgbClr val="000000"/>
                </a:solidFill>
              </a:endParaRPr>
            </a:p>
          </p:txBody>
        </p:sp>
      </p:grpSp>
      <p:sp>
        <p:nvSpPr>
          <p:cNvPr id="31" name="Rectangle 30"/>
          <p:cNvSpPr/>
          <p:nvPr userDrawn="1"/>
        </p:nvSpPr>
        <p:spPr>
          <a:xfrm>
            <a:off x="2988748" y="0"/>
            <a:ext cx="380985" cy="1452361"/>
          </a:xfrm>
          <a:prstGeom prst="rect">
            <a:avLst/>
          </a:prstGeom>
          <a:gradFill>
            <a:gsLst>
              <a:gs pos="58000">
                <a:srgbClr val="001F58"/>
              </a:gs>
              <a:gs pos="0">
                <a:srgbClr val="001F58">
                  <a:alpha val="0"/>
                </a:srgbClr>
              </a:gs>
              <a:gs pos="100000">
                <a:srgbClr val="001F5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Titel 1"/>
          <p:cNvSpPr>
            <a:spLocks noGrp="1"/>
          </p:cNvSpPr>
          <p:nvPr>
            <p:ph type="title" hasCustomPrompt="1"/>
          </p:nvPr>
        </p:nvSpPr>
        <p:spPr>
          <a:xfrm>
            <a:off x="1744602" y="206466"/>
            <a:ext cx="9966197" cy="900000"/>
          </a:xfrm>
        </p:spPr>
        <p:txBody>
          <a:bodyPr/>
          <a:lstStyle>
            <a:lvl1pPr>
              <a:defRPr sz="2800">
                <a:solidFill>
                  <a:schemeClr val="bg1"/>
                </a:solidFill>
              </a:defRPr>
            </a:lvl1pPr>
          </a:lstStyle>
          <a:p>
            <a:r>
              <a:rPr lang="en-US" dirty="0"/>
              <a:t>Click to edit header</a:t>
            </a:r>
            <a:endParaRPr lang="de-DE" dirty="0"/>
          </a:p>
        </p:txBody>
      </p:sp>
      <p:pic>
        <p:nvPicPr>
          <p:cNvPr id="25" name="Image 24"/>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5036" y="46534"/>
            <a:ext cx="1258860" cy="1258860"/>
          </a:xfrm>
          <a:prstGeom prst="rect">
            <a:avLst/>
          </a:prstGeom>
        </p:spPr>
      </p:pic>
    </p:spTree>
    <p:extLst>
      <p:ext uri="{BB962C8B-B14F-4D97-AF65-F5344CB8AC3E}">
        <p14:creationId xmlns:p14="http://schemas.microsoft.com/office/powerpoint/2010/main" val="88531108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8800" y="655200"/>
            <a:ext cx="11232000" cy="900000"/>
          </a:xfrm>
          <a:prstGeom prst="rect">
            <a:avLst/>
          </a:prstGeom>
        </p:spPr>
        <p:txBody>
          <a:bodyPr vert="horz" lIns="0" tIns="0" rIns="0" bIns="0" rtlCol="0" anchor="t" anchorCtr="0">
            <a:noAutofit/>
          </a:bodyPr>
          <a:lstStyle/>
          <a:p>
            <a:r>
              <a:rPr lang="en-GB" noProof="0"/>
              <a:t>Click to edit header</a:t>
            </a:r>
          </a:p>
        </p:txBody>
      </p:sp>
      <p:sp>
        <p:nvSpPr>
          <p:cNvPr id="3" name="Text Placeholder 2"/>
          <p:cNvSpPr>
            <a:spLocks noGrp="1"/>
          </p:cNvSpPr>
          <p:nvPr>
            <p:ph type="body" idx="1"/>
          </p:nvPr>
        </p:nvSpPr>
        <p:spPr>
          <a:xfrm>
            <a:off x="478800" y="1558800"/>
            <a:ext cx="11232000" cy="4351338"/>
          </a:xfrm>
          <a:prstGeom prst="rect">
            <a:avLst/>
          </a:prstGeom>
        </p:spPr>
        <p:txBody>
          <a:bodyPr vert="horz" lIns="0" tIns="0" rIns="0" bIns="0" rtlCol="0">
            <a:noAutofit/>
          </a:bodyPr>
          <a:lstStyle/>
          <a:p>
            <a:pPr lvl="0"/>
            <a:r>
              <a:rPr lang="en-GB" noProof="0"/>
              <a:t>Mastertextformat bearbeiten</a:t>
            </a:r>
          </a:p>
          <a:p>
            <a:pPr lvl="1"/>
            <a:r>
              <a:rPr lang="en-GB" noProof="0"/>
              <a:t>Zweite Ebene</a:t>
            </a:r>
          </a:p>
          <a:p>
            <a:pPr lvl="2"/>
            <a:r>
              <a:rPr lang="en-GB" noProof="0"/>
              <a:t>Dritte Ebene</a:t>
            </a:r>
          </a:p>
          <a:p>
            <a:pPr lvl="3"/>
            <a:r>
              <a:rPr lang="en-GB" noProof="0"/>
              <a:t>Vierte Ebene</a:t>
            </a:r>
          </a:p>
          <a:p>
            <a:pPr lvl="4"/>
            <a:r>
              <a:rPr lang="en-GB" noProof="0"/>
              <a:t>Fünfte Ebene</a:t>
            </a:r>
          </a:p>
        </p:txBody>
      </p:sp>
      <p:sp>
        <p:nvSpPr>
          <p:cNvPr id="6" name="Slide Number Placeholder 5"/>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tx1">
                    <a:tint val="75000"/>
                  </a:schemeClr>
                </a:solidFill>
              </a:defRPr>
            </a:lvl1pPr>
          </a:lstStyle>
          <a:p>
            <a:fld id="{877C2003-2E6E-4ABC-B270-3E95A87ADF8A}" type="slidenum">
              <a:rPr lang="en-GB" noProof="0" smtClean="0"/>
              <a:t>‹N°›</a:t>
            </a:fld>
            <a:endParaRPr lang="en-GB" noProof="0"/>
          </a:p>
        </p:txBody>
      </p:sp>
      <p:sp>
        <p:nvSpPr>
          <p:cNvPr id="11" name="Footer Placeholder 7">
            <a:extLst>
              <a:ext uri="{FF2B5EF4-FFF2-40B4-BE49-F238E27FC236}">
                <a16:creationId xmlns:a16="http://schemas.microsoft.com/office/drawing/2014/main" xmlns="" id="{C2B1E3EC-7F55-FF45-8A53-536899C2BDCA}"/>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tx1">
                    <a:tint val="75000"/>
                  </a:schemeClr>
                </a:solidFill>
                <a:latin typeface="+mn-lt"/>
                <a:ea typeface="+mn-ea"/>
                <a:cs typeface="+mn-cs"/>
              </a:defRPr>
            </a:lvl1pPr>
          </a:lstStyle>
          <a:p>
            <a:r>
              <a:rPr lang="en-GB" noProof="0">
                <a:solidFill>
                  <a:srgbClr val="000000">
                    <a:tint val="75000"/>
                  </a:srgbClr>
                </a:solidFill>
              </a:rPr>
              <a:t>© Copyright Airbus (Specify your Legal Entity YEAR) / </a:t>
            </a:r>
            <a:r>
              <a:rPr lang="en-GB" noProof="0"/>
              <a:t>Presentation title runs here (go to Header and Footer to edit this text)</a:t>
            </a:r>
          </a:p>
        </p:txBody>
      </p:sp>
      <p:sp>
        <p:nvSpPr>
          <p:cNvPr id="13" name="Date Placeholder 6">
            <a:extLst>
              <a:ext uri="{FF2B5EF4-FFF2-40B4-BE49-F238E27FC236}">
                <a16:creationId xmlns:a16="http://schemas.microsoft.com/office/drawing/2014/main" xmlns="" id="{BE6A2417-4C79-B54C-B28A-78D1DF7B83AD}"/>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tx1">
                    <a:tint val="75000"/>
                  </a:schemeClr>
                </a:solidFill>
                <a:latin typeface="+mn-lt"/>
                <a:ea typeface="+mn-ea"/>
                <a:cs typeface="+mn-cs"/>
              </a:defRPr>
            </a:lvl1pPr>
          </a:lstStyle>
          <a:p>
            <a:r>
              <a:rPr lang="en-GB" noProof="0"/>
              <a:t>DD MONTH YEAR</a:t>
            </a:r>
          </a:p>
        </p:txBody>
      </p:sp>
      <p:pic>
        <p:nvPicPr>
          <p:cNvPr id="12" name="Grafik 11">
            <a:extLst>
              <a:ext uri="{FF2B5EF4-FFF2-40B4-BE49-F238E27FC236}">
                <a16:creationId xmlns:a16="http://schemas.microsoft.com/office/drawing/2014/main" xmlns="" id="{380837A0-5995-F347-86E0-4094ED573E52}"/>
              </a:ext>
            </a:extLst>
          </p:cNvPr>
          <p:cNvPicPr>
            <a:picLocks noChangeAspect="1"/>
          </p:cNvPicPr>
          <p:nvPr/>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xmlns="" r:embed="rId27"/>
              </a:ext>
            </a:extLst>
          </a:blip>
          <a:srcRect/>
          <a:stretch/>
        </p:blipFill>
        <p:spPr>
          <a:xfrm>
            <a:off x="9277829" y="6457571"/>
            <a:ext cx="1087200" cy="217052"/>
          </a:xfrm>
          <a:prstGeom prst="rect">
            <a:avLst/>
          </a:prstGeom>
        </p:spPr>
      </p:pic>
      <p:grpSp>
        <p:nvGrpSpPr>
          <p:cNvPr id="9" name="Group 14">
            <a:extLst>
              <a:ext uri="{FF2B5EF4-FFF2-40B4-BE49-F238E27FC236}">
                <a16:creationId xmlns:a16="http://schemas.microsoft.com/office/drawing/2014/main" xmlns="" id="{E10583E3-117B-A740-BA69-BE416FEFB2DA}"/>
              </a:ext>
            </a:extLst>
          </p:cNvPr>
          <p:cNvGrpSpPr>
            <a:grpSpLocks noChangeAspect="1"/>
          </p:cNvGrpSpPr>
          <p:nvPr/>
        </p:nvGrpSpPr>
        <p:grpSpPr>
          <a:xfrm>
            <a:off x="10849969" y="6462519"/>
            <a:ext cx="1088956" cy="201600"/>
            <a:chOff x="830300" y="1716088"/>
            <a:chExt cx="10058401" cy="1862137"/>
          </a:xfrm>
          <a:solidFill>
            <a:schemeClr val="tx2"/>
          </a:solidFill>
        </p:grpSpPr>
        <p:sp>
          <p:nvSpPr>
            <p:cNvPr id="10" name="Freeform 5">
              <a:extLst>
                <a:ext uri="{FF2B5EF4-FFF2-40B4-BE49-F238E27FC236}">
                  <a16:creationId xmlns:a16="http://schemas.microsoft.com/office/drawing/2014/main" xmlns="" id="{F4BFF617-AB53-354A-8C4F-AB251CC2B22D}"/>
                </a:ext>
              </a:extLst>
            </p:cNvPr>
            <p:cNvSpPr>
              <a:spLocks/>
            </p:cNvSpPr>
            <p:nvPr/>
          </p:nvSpPr>
          <p:spPr bwMode="auto">
            <a:xfrm>
              <a:off x="3857663" y="1749425"/>
              <a:ext cx="1604963" cy="1789112"/>
            </a:xfrm>
            <a:custGeom>
              <a:avLst/>
              <a:gdLst>
                <a:gd name="T0" fmla="*/ 247 w 247"/>
                <a:gd name="T1" fmla="*/ 93 h 275"/>
                <a:gd name="T2" fmla="*/ 142 w 247"/>
                <a:gd name="T3" fmla="*/ 0 h 275"/>
                <a:gd name="T4" fmla="*/ 0 w 247"/>
                <a:gd name="T5" fmla="*/ 0 h 275"/>
                <a:gd name="T6" fmla="*/ 0 w 247"/>
                <a:gd name="T7" fmla="*/ 275 h 275"/>
                <a:gd name="T8" fmla="*/ 67 w 247"/>
                <a:gd name="T9" fmla="*/ 275 h 275"/>
                <a:gd name="T10" fmla="*/ 67 w 247"/>
                <a:gd name="T11" fmla="*/ 60 h 275"/>
                <a:gd name="T12" fmla="*/ 143 w 247"/>
                <a:gd name="T13" fmla="*/ 60 h 275"/>
                <a:gd name="T14" fmla="*/ 181 w 247"/>
                <a:gd name="T15" fmla="*/ 94 h 275"/>
                <a:gd name="T16" fmla="*/ 142 w 247"/>
                <a:gd name="T17" fmla="*/ 128 h 275"/>
                <a:gd name="T18" fmla="*/ 77 w 247"/>
                <a:gd name="T19" fmla="*/ 128 h 275"/>
                <a:gd name="T20" fmla="*/ 169 w 247"/>
                <a:gd name="T21" fmla="*/ 275 h 275"/>
                <a:gd name="T22" fmla="*/ 246 w 247"/>
                <a:gd name="T23" fmla="*/ 275 h 275"/>
                <a:gd name="T24" fmla="*/ 183 w 247"/>
                <a:gd name="T25" fmla="*/ 177 h 275"/>
                <a:gd name="T26" fmla="*/ 247 w 247"/>
                <a:gd name="T27" fmla="*/ 9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275">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4" name="Rectangle 6">
              <a:extLst>
                <a:ext uri="{FF2B5EF4-FFF2-40B4-BE49-F238E27FC236}">
                  <a16:creationId xmlns:a16="http://schemas.microsoft.com/office/drawing/2014/main" xmlns="" id="{21405068-B90D-FE4B-A0A9-E319531A4538}"/>
                </a:ext>
              </a:extLst>
            </p:cNvPr>
            <p:cNvSpPr>
              <a:spLocks noChangeArrowheads="1"/>
            </p:cNvSpPr>
            <p:nvPr/>
          </p:nvSpPr>
          <p:spPr bwMode="auto">
            <a:xfrm>
              <a:off x="3130588" y="1749425"/>
              <a:ext cx="434975" cy="17891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5" name="Freeform 7">
              <a:extLst>
                <a:ext uri="{FF2B5EF4-FFF2-40B4-BE49-F238E27FC236}">
                  <a16:creationId xmlns:a16="http://schemas.microsoft.com/office/drawing/2014/main" xmlns="" id="{01264525-7D2E-F943-8BDF-968F3B2A48F6}"/>
                </a:ext>
              </a:extLst>
            </p:cNvPr>
            <p:cNvSpPr>
              <a:spLocks/>
            </p:cNvSpPr>
            <p:nvPr/>
          </p:nvSpPr>
          <p:spPr bwMode="auto">
            <a:xfrm>
              <a:off x="830300" y="1749425"/>
              <a:ext cx="2203450" cy="1789112"/>
            </a:xfrm>
            <a:custGeom>
              <a:avLst/>
              <a:gdLst>
                <a:gd name="T0" fmla="*/ 573 w 1388"/>
                <a:gd name="T1" fmla="*/ 0 h 1127"/>
                <a:gd name="T2" fmla="*/ 0 w 1388"/>
                <a:gd name="T3" fmla="*/ 1127 h 1127"/>
                <a:gd name="T4" fmla="*/ 307 w 1388"/>
                <a:gd name="T5" fmla="*/ 1127 h 1127"/>
                <a:gd name="T6" fmla="*/ 401 w 1388"/>
                <a:gd name="T7" fmla="*/ 939 h 1127"/>
                <a:gd name="T8" fmla="*/ 864 w 1388"/>
                <a:gd name="T9" fmla="*/ 939 h 1127"/>
                <a:gd name="T10" fmla="*/ 749 w 1388"/>
                <a:gd name="T11" fmla="*/ 705 h 1127"/>
                <a:gd name="T12" fmla="*/ 516 w 1388"/>
                <a:gd name="T13" fmla="*/ 705 h 1127"/>
                <a:gd name="T14" fmla="*/ 688 w 1388"/>
                <a:gd name="T15" fmla="*/ 356 h 1127"/>
                <a:gd name="T16" fmla="*/ 692 w 1388"/>
                <a:gd name="T17" fmla="*/ 356 h 1127"/>
                <a:gd name="T18" fmla="*/ 1072 w 1388"/>
                <a:gd name="T19" fmla="*/ 1127 h 1127"/>
                <a:gd name="T20" fmla="*/ 1388 w 1388"/>
                <a:gd name="T21" fmla="*/ 1127 h 1127"/>
                <a:gd name="T22" fmla="*/ 815 w 1388"/>
                <a:gd name="T23" fmla="*/ 0 h 1127"/>
                <a:gd name="T24" fmla="*/ 573 w 1388"/>
                <a:gd name="T25" fmla="*/ 0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8" h="1127">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6" name="Freeform 8">
              <a:extLst>
                <a:ext uri="{FF2B5EF4-FFF2-40B4-BE49-F238E27FC236}">
                  <a16:creationId xmlns:a16="http://schemas.microsoft.com/office/drawing/2014/main" xmlns="" id="{A8094D0A-AEE5-F748-ABDE-35ECB0FDD5B7}"/>
                </a:ext>
              </a:extLst>
            </p:cNvPr>
            <p:cNvSpPr>
              <a:spLocks noEditPoints="1"/>
            </p:cNvSpPr>
            <p:nvPr/>
          </p:nvSpPr>
          <p:spPr bwMode="auto">
            <a:xfrm>
              <a:off x="5670588" y="1749425"/>
              <a:ext cx="1670050" cy="1789112"/>
            </a:xfrm>
            <a:custGeom>
              <a:avLst/>
              <a:gdLst>
                <a:gd name="T0" fmla="*/ 213 w 257"/>
                <a:gd name="T1" fmla="*/ 133 h 275"/>
                <a:gd name="T2" fmla="*/ 245 w 257"/>
                <a:gd name="T3" fmla="*/ 75 h 275"/>
                <a:gd name="T4" fmla="*/ 157 w 257"/>
                <a:gd name="T5" fmla="*/ 0 h 275"/>
                <a:gd name="T6" fmla="*/ 0 w 257"/>
                <a:gd name="T7" fmla="*/ 0 h 275"/>
                <a:gd name="T8" fmla="*/ 0 w 257"/>
                <a:gd name="T9" fmla="*/ 275 h 275"/>
                <a:gd name="T10" fmla="*/ 163 w 257"/>
                <a:gd name="T11" fmla="*/ 275 h 275"/>
                <a:gd name="T12" fmla="*/ 257 w 257"/>
                <a:gd name="T13" fmla="*/ 198 h 275"/>
                <a:gd name="T14" fmla="*/ 213 w 257"/>
                <a:gd name="T15" fmla="*/ 133 h 275"/>
                <a:gd name="T16" fmla="*/ 67 w 257"/>
                <a:gd name="T17" fmla="*/ 59 h 275"/>
                <a:gd name="T18" fmla="*/ 157 w 257"/>
                <a:gd name="T19" fmla="*/ 59 h 275"/>
                <a:gd name="T20" fmla="*/ 180 w 257"/>
                <a:gd name="T21" fmla="*/ 83 h 275"/>
                <a:gd name="T22" fmla="*/ 156 w 257"/>
                <a:gd name="T23" fmla="*/ 107 h 275"/>
                <a:gd name="T24" fmla="*/ 67 w 257"/>
                <a:gd name="T25" fmla="*/ 107 h 275"/>
                <a:gd name="T26" fmla="*/ 67 w 257"/>
                <a:gd name="T27" fmla="*/ 59 h 275"/>
                <a:gd name="T28" fmla="*/ 158 w 257"/>
                <a:gd name="T29" fmla="*/ 218 h 275"/>
                <a:gd name="T30" fmla="*/ 67 w 257"/>
                <a:gd name="T31" fmla="*/ 218 h 275"/>
                <a:gd name="T32" fmla="*/ 67 w 257"/>
                <a:gd name="T33" fmla="*/ 162 h 275"/>
                <a:gd name="T34" fmla="*/ 158 w 257"/>
                <a:gd name="T35" fmla="*/ 162 h 275"/>
                <a:gd name="T36" fmla="*/ 187 w 257"/>
                <a:gd name="T37" fmla="*/ 189 h 275"/>
                <a:gd name="T38" fmla="*/ 158 w 257"/>
                <a:gd name="T39" fmla="*/ 21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275">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7" name="Freeform 9">
              <a:extLst>
                <a:ext uri="{FF2B5EF4-FFF2-40B4-BE49-F238E27FC236}">
                  <a16:creationId xmlns:a16="http://schemas.microsoft.com/office/drawing/2014/main" xmlns="" id="{16CB9DDF-1200-934D-95E5-A73087BB80BF}"/>
                </a:ext>
              </a:extLst>
            </p:cNvPr>
            <p:cNvSpPr>
              <a:spLocks/>
            </p:cNvSpPr>
            <p:nvPr/>
          </p:nvSpPr>
          <p:spPr bwMode="auto">
            <a:xfrm>
              <a:off x="7529550" y="1749425"/>
              <a:ext cx="1630363" cy="1828800"/>
            </a:xfrm>
            <a:custGeom>
              <a:avLst/>
              <a:gdLst>
                <a:gd name="T0" fmla="*/ 182 w 251"/>
                <a:gd name="T1" fmla="*/ 154 h 281"/>
                <a:gd name="T2" fmla="*/ 125 w 251"/>
                <a:gd name="T3" fmla="*/ 219 h 281"/>
                <a:gd name="T4" fmla="*/ 68 w 251"/>
                <a:gd name="T5" fmla="*/ 154 h 281"/>
                <a:gd name="T6" fmla="*/ 68 w 251"/>
                <a:gd name="T7" fmla="*/ 0 h 281"/>
                <a:gd name="T8" fmla="*/ 0 w 251"/>
                <a:gd name="T9" fmla="*/ 0 h 281"/>
                <a:gd name="T10" fmla="*/ 0 w 251"/>
                <a:gd name="T11" fmla="*/ 149 h 281"/>
                <a:gd name="T12" fmla="*/ 125 w 251"/>
                <a:gd name="T13" fmla="*/ 281 h 281"/>
                <a:gd name="T14" fmla="*/ 251 w 251"/>
                <a:gd name="T15" fmla="*/ 149 h 281"/>
                <a:gd name="T16" fmla="*/ 251 w 251"/>
                <a:gd name="T17" fmla="*/ 0 h 281"/>
                <a:gd name="T18" fmla="*/ 182 w 251"/>
                <a:gd name="T19" fmla="*/ 0 h 281"/>
                <a:gd name="T20" fmla="*/ 182 w 251"/>
                <a:gd name="T21" fmla="*/ 15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 h="28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8" name="Freeform 10">
              <a:extLst>
                <a:ext uri="{FF2B5EF4-FFF2-40B4-BE49-F238E27FC236}">
                  <a16:creationId xmlns:a16="http://schemas.microsoft.com/office/drawing/2014/main" xmlns="" id="{5A83CB45-6383-2147-A182-17083739BAA1}"/>
                </a:ext>
              </a:extLst>
            </p:cNvPr>
            <p:cNvSpPr>
              <a:spLocks/>
            </p:cNvSpPr>
            <p:nvPr/>
          </p:nvSpPr>
          <p:spPr bwMode="auto">
            <a:xfrm>
              <a:off x="9309138" y="1716088"/>
              <a:ext cx="1579563" cy="1862137"/>
            </a:xfrm>
            <a:custGeom>
              <a:avLst/>
              <a:gdLst>
                <a:gd name="T0" fmla="*/ 156 w 243"/>
                <a:gd name="T1" fmla="*/ 115 h 286"/>
                <a:gd name="T2" fmla="*/ 78 w 243"/>
                <a:gd name="T3" fmla="*/ 80 h 286"/>
                <a:gd name="T4" fmla="*/ 121 w 243"/>
                <a:gd name="T5" fmla="*/ 59 h 286"/>
                <a:gd name="T6" fmla="*/ 216 w 243"/>
                <a:gd name="T7" fmla="*/ 81 h 286"/>
                <a:gd name="T8" fmla="*/ 237 w 243"/>
                <a:gd name="T9" fmla="*/ 25 h 286"/>
                <a:gd name="T10" fmla="*/ 122 w 243"/>
                <a:gd name="T11" fmla="*/ 0 h 286"/>
                <a:gd name="T12" fmla="*/ 11 w 243"/>
                <a:gd name="T13" fmla="*/ 82 h 286"/>
                <a:gd name="T14" fmla="*/ 109 w 243"/>
                <a:gd name="T15" fmla="*/ 168 h 286"/>
                <a:gd name="T16" fmla="*/ 174 w 243"/>
                <a:gd name="T17" fmla="*/ 202 h 286"/>
                <a:gd name="T18" fmla="*/ 130 w 243"/>
                <a:gd name="T19" fmla="*/ 226 h 286"/>
                <a:gd name="T20" fmla="*/ 20 w 243"/>
                <a:gd name="T21" fmla="*/ 199 h 286"/>
                <a:gd name="T22" fmla="*/ 0 w 243"/>
                <a:gd name="T23" fmla="*/ 257 h 286"/>
                <a:gd name="T24" fmla="*/ 132 w 243"/>
                <a:gd name="T25" fmla="*/ 286 h 286"/>
                <a:gd name="T26" fmla="*/ 243 w 243"/>
                <a:gd name="T27" fmla="*/ 200 h 286"/>
                <a:gd name="T28" fmla="*/ 156 w 243"/>
                <a:gd name="T29" fmla="*/ 11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86">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grpSp>
    </p:spTree>
    <p:extLst>
      <p:ext uri="{BB962C8B-B14F-4D97-AF65-F5344CB8AC3E}">
        <p14:creationId xmlns:p14="http://schemas.microsoft.com/office/powerpoint/2010/main" val="55979297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62" r:id="rId3"/>
    <p:sldLayoutId id="2147483685" r:id="rId4"/>
    <p:sldLayoutId id="2147483664" r:id="rId5"/>
    <p:sldLayoutId id="2147483689" r:id="rId6"/>
    <p:sldLayoutId id="2147483686" r:id="rId7"/>
    <p:sldLayoutId id="2147483690" r:id="rId8"/>
    <p:sldLayoutId id="2147483692" r:id="rId9"/>
    <p:sldLayoutId id="2147483693" r:id="rId10"/>
    <p:sldLayoutId id="2147483694" r:id="rId11"/>
    <p:sldLayoutId id="2147483691" r:id="rId12"/>
    <p:sldLayoutId id="2147483688" r:id="rId13"/>
    <p:sldLayoutId id="2147483665" r:id="rId14"/>
    <p:sldLayoutId id="2147483666" r:id="rId15"/>
    <p:sldLayoutId id="2147483687" r:id="rId16"/>
    <p:sldLayoutId id="2147483667" r:id="rId17"/>
    <p:sldLayoutId id="2147483668" r:id="rId18"/>
    <p:sldLayoutId id="2147483669" r:id="rId19"/>
    <p:sldLayoutId id="2147483670" r:id="rId20"/>
    <p:sldLayoutId id="2147483677" r:id="rId21"/>
    <p:sldLayoutId id="2147483678" r:id="rId22"/>
    <p:sldLayoutId id="2147483679" r:id="rId23"/>
    <p:sldLayoutId id="2147483680" r:id="rId24"/>
  </p:sldLayoutIdLst>
  <p:hf hdr="0"/>
  <p:txStyles>
    <p:titleStyle>
      <a:lvl1pPr algn="l" defTabSz="914400" rtl="0" eaLnBrk="1" latinLnBrk="0" hangingPunct="1">
        <a:lnSpc>
          <a:spcPct val="110000"/>
        </a:lnSpc>
        <a:spcBef>
          <a:spcPct val="0"/>
        </a:spcBef>
        <a:buNone/>
        <a:defRPr sz="2500" kern="1200">
          <a:solidFill>
            <a:schemeClr val="tx2"/>
          </a:solidFill>
          <a:latin typeface="+mj-lt"/>
          <a:ea typeface="+mj-ea"/>
          <a:cs typeface="+mj-cs"/>
        </a:defRPr>
      </a:lvl1pPr>
    </p:titleStyle>
    <p:bodyStyle>
      <a:lvl1pPr marL="18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1pPr>
      <a:lvl2pPr marL="36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2pPr>
      <a:lvl3pPr marL="54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3pPr>
      <a:lvl4pPr marL="72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4pPr>
      <a:lvl5pPr marL="90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5pPr>
      <a:lvl6pPr marL="10795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6pPr>
      <a:lvl7pPr marL="126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7pPr>
      <a:lvl8pPr marL="144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8pPr>
      <a:lvl9pPr marL="162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14">
          <p15:clr>
            <a:srgbClr val="F26B43"/>
          </p15:clr>
        </p15:guide>
        <p15:guide id="2" orient="horz" pos="981">
          <p15:clr>
            <a:srgbClr val="F26B43"/>
          </p15:clr>
        </p15:guide>
        <p15:guide id="3" orient="horz" pos="3725">
          <p15:clr>
            <a:srgbClr val="F26B43"/>
          </p15:clr>
        </p15:guide>
        <p15:guide id="4" pos="302">
          <p15:clr>
            <a:srgbClr val="F26B43"/>
          </p15:clr>
        </p15:guide>
        <p15:guide id="5" pos="737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74.png"/></Relationships>
</file>

<file path=ppt/slides/_rels/slide1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5.png"/><Relationship Id="rId7"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75.jpeg"/><Relationship Id="rId4" Type="http://schemas.openxmlformats.org/officeDocument/2006/relationships/image" Target="../media/image74.png"/></Relationships>
</file>

<file path=ppt/slides/_rels/slide1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4.xml.rels><?xml version="1.0" encoding="UTF-8" standalone="yes"?>
<Relationships xmlns="http://schemas.openxmlformats.org/package/2006/relationships"><Relationship Id="rId3" Type="http://schemas.openxmlformats.org/officeDocument/2006/relationships/image" Target="../media/image80.png"/><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1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5.pn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W6q_TwoyThQ"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18.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19.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32.png"/><Relationship Id="rId4" Type="http://schemas.openxmlformats.org/officeDocument/2006/relationships/image" Target="../media/image26.jpeg"/><Relationship Id="rId9"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104.png"/></Relationships>
</file>

<file path=ppt/slides/_rels/slide21.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11.png"/></Relationships>
</file>

<file path=ppt/slides/_rels/slide22.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115.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s>
</file>

<file path=ppt/slides/_rels/slide2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122.png"/><Relationship Id="rId5" Type="http://schemas.openxmlformats.org/officeDocument/2006/relationships/image" Target="../media/image118.png"/><Relationship Id="rId4" Type="http://schemas.openxmlformats.org/officeDocument/2006/relationships/image" Target="../media/image121.png"/></Relationships>
</file>

<file path=ppt/slides/_rels/slide2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126.jpeg"/><Relationship Id="rId5" Type="http://schemas.openxmlformats.org/officeDocument/2006/relationships/image" Target="../media/image125.png"/><Relationship Id="rId4" Type="http://schemas.openxmlformats.org/officeDocument/2006/relationships/image" Target="../media/image124.jpeg"/></Relationships>
</file>

<file path=ppt/slides/_rels/slide25.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27.png"/><Relationship Id="rId7" Type="http://schemas.openxmlformats.org/officeDocument/2006/relationships/image" Target="../media/image131.jpe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png"/></Relationships>
</file>

<file path=ppt/slides/_rels/slide2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1.xml"/><Relationship Id="rId1" Type="http://schemas.openxmlformats.org/officeDocument/2006/relationships/slideLayout" Target="../slideLayouts/slideLayout9.xml"/><Relationship Id="rId5" Type="http://schemas.openxmlformats.org/officeDocument/2006/relationships/image" Target="../media/image140.png"/><Relationship Id="rId4" Type="http://schemas.openxmlformats.org/officeDocument/2006/relationships/image" Target="../media/image139.jpeg"/></Relationships>
</file>

<file path=ppt/slides/_rels/slide3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32.xml"/><Relationship Id="rId1" Type="http://schemas.openxmlformats.org/officeDocument/2006/relationships/slideLayout" Target="../slideLayouts/slideLayout10.xml"/><Relationship Id="rId6" Type="http://schemas.openxmlformats.org/officeDocument/2006/relationships/image" Target="../media/image144.png"/><Relationship Id="rId5" Type="http://schemas.openxmlformats.org/officeDocument/2006/relationships/image" Target="../media/image143.jpeg"/><Relationship Id="rId4" Type="http://schemas.openxmlformats.org/officeDocument/2006/relationships/image" Target="../media/image142.png"/></Relationships>
</file>

<file path=ppt/slides/_rels/slide3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image" Target="../media/image149.png"/><Relationship Id="rId5" Type="http://schemas.openxmlformats.org/officeDocument/2006/relationships/image" Target="../media/image148.jpeg"/><Relationship Id="rId4" Type="http://schemas.openxmlformats.org/officeDocument/2006/relationships/image" Target="../media/image147.png"/></Relationships>
</file>

<file path=ppt/slides/_rels/slide3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36.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image" Target="../media/image156.png"/><Relationship Id="rId5" Type="http://schemas.openxmlformats.org/officeDocument/2006/relationships/image" Target="../media/image155.png"/><Relationship Id="rId10" Type="http://schemas.openxmlformats.org/officeDocument/2006/relationships/image" Target="../media/image160.png"/><Relationship Id="rId4" Type="http://schemas.openxmlformats.org/officeDocument/2006/relationships/image" Target="../media/image154.png"/><Relationship Id="rId9" Type="http://schemas.openxmlformats.org/officeDocument/2006/relationships/image" Target="../media/image159.jpeg"/></Relationships>
</file>

<file path=ppt/slides/_rels/slide37.xml.rels><?xml version="1.0" encoding="UTF-8" standalone="yes"?>
<Relationships xmlns="http://schemas.openxmlformats.org/package/2006/relationships"><Relationship Id="rId8" Type="http://schemas.openxmlformats.org/officeDocument/2006/relationships/image" Target="../media/image166.jpeg"/><Relationship Id="rId3" Type="http://schemas.openxmlformats.org/officeDocument/2006/relationships/image" Target="../media/image161.jpeg"/><Relationship Id="rId7" Type="http://schemas.openxmlformats.org/officeDocument/2006/relationships/image" Target="../media/image165.jpeg"/><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2.png"/></Relationships>
</file>

<file path=ppt/slides/_rels/slide38.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170.png"/><Relationship Id="rId4" Type="http://schemas.openxmlformats.org/officeDocument/2006/relationships/image" Target="../media/image169.jpeg"/></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4.xml"/><Relationship Id="rId16"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40.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172.png"/></Relationships>
</file>

<file path=ppt/slides/_rels/slide41.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175.png"/><Relationship Id="rId4" Type="http://schemas.openxmlformats.org/officeDocument/2006/relationships/image" Target="../media/image174.png"/></Relationships>
</file>

<file path=ppt/slides/_rels/slide4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hyperlink" Target="https://www.airbus.com/company/sustainability/airbus-foundation/discovery-space/kids/future-of-the-skies.html#Spa"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184.jpeg"/><Relationship Id="rId3" Type="http://schemas.openxmlformats.org/officeDocument/2006/relationships/image" Target="../media/image179.jpeg"/><Relationship Id="rId7" Type="http://schemas.openxmlformats.org/officeDocument/2006/relationships/image" Target="../media/image183.jpeg"/><Relationship Id="rId2" Type="http://schemas.openxmlformats.org/officeDocument/2006/relationships/notesSlide" Target="../notesSlides/notesSlide43.xml"/><Relationship Id="rId1" Type="http://schemas.openxmlformats.org/officeDocument/2006/relationships/slideLayout" Target="../slideLayouts/slideLayout16.xml"/><Relationship Id="rId6" Type="http://schemas.openxmlformats.org/officeDocument/2006/relationships/image" Target="../media/image182.png"/><Relationship Id="rId11" Type="http://schemas.openxmlformats.org/officeDocument/2006/relationships/image" Target="../media/image187.jpeg"/><Relationship Id="rId5" Type="http://schemas.openxmlformats.org/officeDocument/2006/relationships/image" Target="../media/image181.jpeg"/><Relationship Id="rId10" Type="http://schemas.openxmlformats.org/officeDocument/2006/relationships/image" Target="../media/image186.png"/><Relationship Id="rId4" Type="http://schemas.openxmlformats.org/officeDocument/2006/relationships/image" Target="../media/image180.jpeg"/><Relationship Id="rId9" Type="http://schemas.openxmlformats.org/officeDocument/2006/relationships/image" Target="../media/image185.jpeg"/></Relationships>
</file>

<file path=ppt/slides/_rels/slide44.xml.rels><?xml version="1.0" encoding="UTF-8" standalone="yes"?>
<Relationships xmlns="http://schemas.openxmlformats.org/package/2006/relationships"><Relationship Id="rId8" Type="http://schemas.openxmlformats.org/officeDocument/2006/relationships/image" Target="../media/image184.jpeg"/><Relationship Id="rId3" Type="http://schemas.openxmlformats.org/officeDocument/2006/relationships/image" Target="../media/image41.png"/><Relationship Id="rId7" Type="http://schemas.openxmlformats.org/officeDocument/2006/relationships/image" Target="../media/image183.jpeg"/><Relationship Id="rId12" Type="http://schemas.openxmlformats.org/officeDocument/2006/relationships/image" Target="../media/image182.png"/><Relationship Id="rId2" Type="http://schemas.openxmlformats.org/officeDocument/2006/relationships/notesSlide" Target="../notesSlides/notesSlide44.xml"/><Relationship Id="rId1" Type="http://schemas.openxmlformats.org/officeDocument/2006/relationships/slideLayout" Target="../slideLayouts/slideLayout16.xml"/><Relationship Id="rId6" Type="http://schemas.openxmlformats.org/officeDocument/2006/relationships/image" Target="../media/image186.png"/><Relationship Id="rId11" Type="http://schemas.openxmlformats.org/officeDocument/2006/relationships/image" Target="../media/image185.jpeg"/><Relationship Id="rId5" Type="http://schemas.openxmlformats.org/officeDocument/2006/relationships/image" Target="../media/image179.jpeg"/><Relationship Id="rId10" Type="http://schemas.openxmlformats.org/officeDocument/2006/relationships/image" Target="../media/image181.jpeg"/><Relationship Id="rId4" Type="http://schemas.openxmlformats.org/officeDocument/2006/relationships/image" Target="../media/image187.jpeg"/><Relationship Id="rId9" Type="http://schemas.openxmlformats.org/officeDocument/2006/relationships/image" Target="../media/image180.jpeg"/></Relationships>
</file>

<file path=ppt/slides/_rels/slide45.xml.rels><?xml version="1.0" encoding="UTF-8" standalone="yes"?>
<Relationships xmlns="http://schemas.openxmlformats.org/package/2006/relationships"><Relationship Id="rId8" Type="http://schemas.openxmlformats.org/officeDocument/2006/relationships/image" Target="../media/image190.png"/><Relationship Id="rId13" Type="http://schemas.openxmlformats.org/officeDocument/2006/relationships/hyperlink" Target="https://fly.airbus.com/airbus-colouring-book" TargetMode="External"/><Relationship Id="rId3" Type="http://schemas.openxmlformats.org/officeDocument/2006/relationships/hyperlink" Target="https://www.linkedin.com/organization-guest/company/airbus-defence-and-space?challengeId=AQHRvCoZs1O0ygAAAXO1EOGsNcEvfcwAjfebP1Co--OBAHYMzgX4Oy0v8om4X7JLfOUKy7yv0IlP9f6EnE3iuMJxTjrBhs0Qcg&amp;submissionId=59bf57bb-98cd-2716-b032-ac7c063cdb7f" TargetMode="External"/><Relationship Id="rId7" Type="http://schemas.openxmlformats.org/officeDocument/2006/relationships/hyperlink" Target="https://www.facebook.com/AirbusSpace/" TargetMode="External"/><Relationship Id="rId12" Type="http://schemas.openxmlformats.org/officeDocument/2006/relationships/image" Target="../media/image192.png"/><Relationship Id="rId2" Type="http://schemas.openxmlformats.org/officeDocument/2006/relationships/notesSlide" Target="../notesSlides/notesSlide45.xml"/><Relationship Id="rId1" Type="http://schemas.openxmlformats.org/officeDocument/2006/relationships/slideLayout" Target="../slideLayouts/slideLayout16.xml"/><Relationship Id="rId6" Type="http://schemas.openxmlformats.org/officeDocument/2006/relationships/image" Target="../media/image189.png"/><Relationship Id="rId11" Type="http://schemas.openxmlformats.org/officeDocument/2006/relationships/hyperlink" Target="https://twitter.com/airbusspace?lang=en" TargetMode="External"/><Relationship Id="rId5" Type="http://schemas.openxmlformats.org/officeDocument/2006/relationships/hyperlink" Target="https://www.instagram.com/airbus_space/" TargetMode="External"/><Relationship Id="rId15" Type="http://schemas.openxmlformats.org/officeDocument/2006/relationships/image" Target="../media/image194.png"/><Relationship Id="rId10" Type="http://schemas.openxmlformats.org/officeDocument/2006/relationships/image" Target="../media/image191.png"/><Relationship Id="rId4" Type="http://schemas.openxmlformats.org/officeDocument/2006/relationships/image" Target="../media/image188.png"/><Relationship Id="rId9" Type="http://schemas.openxmlformats.org/officeDocument/2006/relationships/hyperlink" Target="https://www.youtube.com/channel/UCJ1cS4hALCDHPnygfv6VOhQ" TargetMode="External"/><Relationship Id="rId14" Type="http://schemas.openxmlformats.org/officeDocument/2006/relationships/image" Target="../media/image193.png"/></Relationships>
</file>

<file path=ppt/slides/_rels/slide46.xml.rels><?xml version="1.0" encoding="UTF-8" standalone="yes"?>
<Relationships xmlns="http://schemas.openxmlformats.org/package/2006/relationships"><Relationship Id="rId3" Type="http://schemas.openxmlformats.org/officeDocument/2006/relationships/hyperlink" Target="http://www.flaticon.com/" TargetMode="External"/><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 Id="rId9" Type="http://schemas.openxmlformats.org/officeDocument/2006/relationships/image" Target="../media/image60.png"/></Relationships>
</file>

<file path=ppt/slides/_rels/slide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GB" dirty="0"/>
              <a:t>Name, job title</a:t>
            </a:r>
          </a:p>
          <a:p>
            <a:r>
              <a:rPr lang="en-GB" dirty="0"/>
              <a:t>DD Month YEAR</a:t>
            </a:r>
          </a:p>
        </p:txBody>
      </p:sp>
      <p:sp>
        <p:nvSpPr>
          <p:cNvPr id="4" name="Title 3"/>
          <p:cNvSpPr>
            <a:spLocks noGrp="1"/>
          </p:cNvSpPr>
          <p:nvPr>
            <p:ph type="ctrTitle"/>
          </p:nvPr>
        </p:nvSpPr>
        <p:spPr/>
        <p:txBody>
          <a:bodyPr/>
          <a:lstStyle/>
          <a:p>
            <a:r>
              <a:rPr lang="fr-FR" altLang="de-DE" dirty="0" smtClean="0"/>
              <a:t>World Space </a:t>
            </a:r>
            <a:r>
              <a:rPr lang="fr-FR" altLang="de-DE" dirty="0" err="1" smtClean="0"/>
              <a:t>Week</a:t>
            </a:r>
            <a:endParaRPr lang="en-GB" dirty="0"/>
          </a:p>
        </p:txBody>
      </p:sp>
      <p:sp>
        <p:nvSpPr>
          <p:cNvPr id="5" name="Subtitle 4"/>
          <p:cNvSpPr>
            <a:spLocks noGrp="1"/>
          </p:cNvSpPr>
          <p:nvPr>
            <p:ph type="subTitle" idx="1"/>
          </p:nvPr>
        </p:nvSpPr>
        <p:spPr/>
        <p:txBody>
          <a:bodyPr/>
          <a:lstStyle/>
          <a:p>
            <a:r>
              <a:rPr lang="en-GB" dirty="0" smtClean="0"/>
              <a:t>El </a:t>
            </a:r>
            <a:r>
              <a:rPr lang="en-GB" dirty="0" err="1"/>
              <a:t>descubrimiento</a:t>
            </a:r>
            <a:r>
              <a:rPr lang="en-GB" dirty="0"/>
              <a:t> </a:t>
            </a:r>
            <a:r>
              <a:rPr lang="en-GB" dirty="0" err="1"/>
              <a:t>espacial</a:t>
            </a:r>
            <a:endParaRPr lang="en-GB" dirty="0"/>
          </a:p>
        </p:txBody>
      </p:sp>
      <p:sp>
        <p:nvSpPr>
          <p:cNvPr id="2" name="ZoneTexte 1"/>
          <p:cNvSpPr txBox="1"/>
          <p:nvPr/>
        </p:nvSpPr>
        <p:spPr>
          <a:xfrm>
            <a:off x="10174778" y="4913175"/>
            <a:ext cx="1911927" cy="366255"/>
          </a:xfrm>
          <a:prstGeom prst="rect">
            <a:avLst/>
          </a:prstGeom>
          <a:solidFill>
            <a:srgbClr val="948AD1"/>
          </a:solidFill>
        </p:spPr>
        <p:txBody>
          <a:bodyPr wrap="square" rtlCol="0">
            <a:spAutoFit/>
          </a:bodyPr>
          <a:lstStyle/>
          <a:p>
            <a:pPr algn="ctr"/>
            <a:r>
              <a:rPr lang="fr-FR" dirty="0" smtClean="0">
                <a:solidFill>
                  <a:schemeClr val="bg1"/>
                </a:solidFill>
              </a:rPr>
              <a:t>Internet version</a:t>
            </a:r>
            <a:endParaRPr lang="fr-FR" dirty="0">
              <a:solidFill>
                <a:schemeClr val="bg1"/>
              </a:solidFill>
            </a:endParaRPr>
          </a:p>
        </p:txBody>
      </p:sp>
    </p:spTree>
    <p:extLst>
      <p:ext uri="{BB962C8B-B14F-4D97-AF65-F5344CB8AC3E}">
        <p14:creationId xmlns:p14="http://schemas.microsoft.com/office/powerpoint/2010/main" val="15844776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t>
            </a:r>
            <a:r>
              <a:rPr lang="fr-FR" dirty="0" err="1"/>
              <a:t>Cómo</a:t>
            </a:r>
            <a:r>
              <a:rPr lang="fr-FR" dirty="0"/>
              <a:t> </a:t>
            </a:r>
            <a:r>
              <a:rPr lang="fr-FR" dirty="0" err="1"/>
              <a:t>llegar</a:t>
            </a:r>
            <a:r>
              <a:rPr lang="fr-FR" dirty="0"/>
              <a:t> al </a:t>
            </a:r>
            <a:r>
              <a:rPr lang="fr-FR" dirty="0" err="1"/>
              <a:t>espacio</a:t>
            </a:r>
            <a:r>
              <a:rPr lang="fr-FR" dirty="0"/>
              <a:t>?</a:t>
            </a:r>
          </a:p>
        </p:txBody>
      </p:sp>
      <p:sp>
        <p:nvSpPr>
          <p:cNvPr id="5" name="Espace réservé du numéro de diapositive 4"/>
          <p:cNvSpPr>
            <a:spLocks noGrp="1"/>
          </p:cNvSpPr>
          <p:nvPr>
            <p:ph type="sldNum" sz="quarter" idx="4"/>
          </p:nvPr>
        </p:nvSpPr>
        <p:spPr/>
        <p:txBody>
          <a:bodyPr/>
          <a:lstStyle/>
          <a:p>
            <a:fld id="{877C2003-2E6E-4ABC-B270-3E95A87ADF8A}" type="slidenum">
              <a:rPr lang="en-GB" smtClean="0"/>
              <a:pPr/>
              <a:t>10</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grpSp>
        <p:nvGrpSpPr>
          <p:cNvPr id="11" name="Groupe 10"/>
          <p:cNvGrpSpPr/>
          <p:nvPr/>
        </p:nvGrpSpPr>
        <p:grpSpPr>
          <a:xfrm>
            <a:off x="8807109" y="1245390"/>
            <a:ext cx="1427146" cy="1161767"/>
            <a:chOff x="9470595" y="2080827"/>
            <a:chExt cx="1427146" cy="1161767"/>
          </a:xfrm>
        </p:grpSpPr>
        <p:pic>
          <p:nvPicPr>
            <p:cNvPr id="9" name="Imag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70595" y="2080827"/>
              <a:ext cx="1008000" cy="1008000"/>
            </a:xfrm>
            <a:prstGeom prst="rect">
              <a:avLst/>
            </a:prstGeom>
          </p:spPr>
        </p:pic>
        <p:pic>
          <p:nvPicPr>
            <p:cNvPr id="10" name="Imag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89741" y="2234594"/>
              <a:ext cx="1008000" cy="1008000"/>
            </a:xfrm>
            <a:prstGeom prst="rect">
              <a:avLst/>
            </a:prstGeom>
          </p:spPr>
        </p:pic>
      </p:grpSp>
      <p:grpSp>
        <p:nvGrpSpPr>
          <p:cNvPr id="48" name="Groupe 47"/>
          <p:cNvGrpSpPr/>
          <p:nvPr/>
        </p:nvGrpSpPr>
        <p:grpSpPr>
          <a:xfrm>
            <a:off x="8228995" y="2368768"/>
            <a:ext cx="3462896" cy="842988"/>
            <a:chOff x="8235669" y="2042890"/>
            <a:chExt cx="2583374" cy="842988"/>
          </a:xfrm>
        </p:grpSpPr>
        <p:sp>
          <p:nvSpPr>
            <p:cNvPr id="17" name="ZoneTexte 16"/>
            <p:cNvSpPr txBox="1"/>
            <p:nvPr/>
          </p:nvSpPr>
          <p:spPr>
            <a:xfrm>
              <a:off x="8357959" y="2042890"/>
              <a:ext cx="2338794" cy="646331"/>
            </a:xfrm>
            <a:prstGeom prst="rect">
              <a:avLst/>
            </a:prstGeom>
            <a:noFill/>
          </p:spPr>
          <p:txBody>
            <a:bodyPr wrap="square" rtlCol="0">
              <a:spAutoFit/>
            </a:bodyPr>
            <a:lstStyle/>
            <a:p>
              <a:pPr algn="ctr"/>
              <a:r>
                <a:rPr lang="es-ES" dirty="0">
                  <a:solidFill>
                    <a:schemeClr val="bg1"/>
                  </a:solidFill>
                </a:rPr>
                <a:t>Carga útil</a:t>
              </a:r>
            </a:p>
            <a:p>
              <a:pPr algn="ctr"/>
              <a:r>
                <a:rPr lang="es-ES" dirty="0">
                  <a:solidFill>
                    <a:schemeClr val="bg1"/>
                  </a:solidFill>
                </a:rPr>
                <a:t>(propósito de la misión)</a:t>
              </a:r>
            </a:p>
          </p:txBody>
        </p:sp>
        <p:sp>
          <p:nvSpPr>
            <p:cNvPr id="22" name="ZoneTexte 21"/>
            <p:cNvSpPr txBox="1"/>
            <p:nvPr/>
          </p:nvSpPr>
          <p:spPr>
            <a:xfrm>
              <a:off x="8235669" y="2608879"/>
              <a:ext cx="2583374" cy="276999"/>
            </a:xfrm>
            <a:prstGeom prst="rect">
              <a:avLst/>
            </a:prstGeom>
            <a:noFill/>
          </p:spPr>
          <p:txBody>
            <a:bodyPr wrap="square" rtlCol="0">
              <a:spAutoFit/>
            </a:bodyPr>
            <a:lstStyle/>
            <a:p>
              <a:pPr algn="ctr"/>
              <a:r>
                <a:rPr lang="es-ES" sz="1200" dirty="0">
                  <a:solidFill>
                    <a:schemeClr val="bg1"/>
                  </a:solidFill>
                </a:rPr>
                <a:t>Lo que te llevas contigo</a:t>
              </a:r>
            </a:p>
          </p:txBody>
        </p:sp>
      </p:grpSp>
      <p:pic>
        <p:nvPicPr>
          <p:cNvPr id="24" name="Image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19371" y="4571272"/>
            <a:ext cx="1008000" cy="1008000"/>
          </a:xfrm>
          <a:prstGeom prst="rect">
            <a:avLst/>
          </a:prstGeom>
        </p:spPr>
      </p:pic>
      <p:pic>
        <p:nvPicPr>
          <p:cNvPr id="25" name="Image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76891" y="1641956"/>
            <a:ext cx="1008000" cy="1008000"/>
          </a:xfrm>
          <a:prstGeom prst="rect">
            <a:avLst/>
          </a:prstGeom>
        </p:spPr>
      </p:pic>
      <p:grpSp>
        <p:nvGrpSpPr>
          <p:cNvPr id="46" name="Groupe 45"/>
          <p:cNvGrpSpPr/>
          <p:nvPr/>
        </p:nvGrpSpPr>
        <p:grpSpPr>
          <a:xfrm>
            <a:off x="1791763" y="5556432"/>
            <a:ext cx="2178256" cy="780896"/>
            <a:chOff x="2618445" y="5089847"/>
            <a:chExt cx="2178256" cy="780896"/>
          </a:xfrm>
        </p:grpSpPr>
        <p:sp>
          <p:nvSpPr>
            <p:cNvPr id="26" name="ZoneTexte 25"/>
            <p:cNvSpPr txBox="1"/>
            <p:nvPr/>
          </p:nvSpPr>
          <p:spPr>
            <a:xfrm>
              <a:off x="2870875" y="5089847"/>
              <a:ext cx="1673397" cy="369332"/>
            </a:xfrm>
            <a:prstGeom prst="rect">
              <a:avLst/>
            </a:prstGeom>
            <a:noFill/>
          </p:spPr>
          <p:txBody>
            <a:bodyPr wrap="square" rtlCol="0">
              <a:spAutoFit/>
            </a:bodyPr>
            <a:lstStyle/>
            <a:p>
              <a:pPr algn="ctr"/>
              <a:r>
                <a:rPr lang="fr-FR" dirty="0">
                  <a:solidFill>
                    <a:schemeClr val="bg1"/>
                  </a:solidFill>
                </a:rPr>
                <a:t>Combustible</a:t>
              </a:r>
            </a:p>
          </p:txBody>
        </p:sp>
        <p:sp>
          <p:nvSpPr>
            <p:cNvPr id="28" name="ZoneTexte 27"/>
            <p:cNvSpPr txBox="1"/>
            <p:nvPr/>
          </p:nvSpPr>
          <p:spPr>
            <a:xfrm>
              <a:off x="2618445" y="5409078"/>
              <a:ext cx="2178256" cy="461665"/>
            </a:xfrm>
            <a:prstGeom prst="rect">
              <a:avLst/>
            </a:prstGeom>
            <a:noFill/>
          </p:spPr>
          <p:txBody>
            <a:bodyPr wrap="square" rtlCol="0">
              <a:spAutoFit/>
            </a:bodyPr>
            <a:lstStyle/>
            <a:p>
              <a:pPr algn="ctr"/>
              <a:r>
                <a:rPr lang="es-ES" sz="1200" dirty="0">
                  <a:solidFill>
                    <a:schemeClr val="bg1"/>
                  </a:solidFill>
                </a:rPr>
                <a:t>Para hacer que el coche </a:t>
              </a:r>
              <a:r>
                <a:rPr lang="es-ES" sz="1200" dirty="0" smtClean="0">
                  <a:solidFill>
                    <a:schemeClr val="bg1"/>
                  </a:solidFill>
                </a:rPr>
                <a:t>funcione</a:t>
              </a:r>
              <a:endParaRPr lang="fr-FR" sz="1200" dirty="0">
                <a:solidFill>
                  <a:schemeClr val="bg1"/>
                </a:solidFill>
              </a:endParaRPr>
            </a:p>
          </p:txBody>
        </p:sp>
      </p:grpSp>
      <p:sp>
        <p:nvSpPr>
          <p:cNvPr id="27" name="ZoneTexte 26"/>
          <p:cNvSpPr txBox="1"/>
          <p:nvPr/>
        </p:nvSpPr>
        <p:spPr>
          <a:xfrm>
            <a:off x="1609079" y="2692499"/>
            <a:ext cx="2543624" cy="369332"/>
          </a:xfrm>
          <a:prstGeom prst="rect">
            <a:avLst/>
          </a:prstGeom>
          <a:noFill/>
        </p:spPr>
        <p:txBody>
          <a:bodyPr wrap="square" rtlCol="0">
            <a:spAutoFit/>
          </a:bodyPr>
          <a:lstStyle/>
          <a:p>
            <a:pPr algn="ctr"/>
            <a:r>
              <a:rPr lang="fr-FR" dirty="0" err="1">
                <a:solidFill>
                  <a:schemeClr val="bg1"/>
                </a:solidFill>
              </a:rPr>
              <a:t>Sistema</a:t>
            </a:r>
            <a:r>
              <a:rPr lang="fr-FR" dirty="0">
                <a:solidFill>
                  <a:schemeClr val="bg1"/>
                </a:solidFill>
              </a:rPr>
              <a:t> de </a:t>
            </a:r>
            <a:r>
              <a:rPr lang="fr-FR" dirty="0" err="1">
                <a:solidFill>
                  <a:schemeClr val="bg1"/>
                </a:solidFill>
              </a:rPr>
              <a:t>guía</a:t>
            </a:r>
            <a:endParaRPr lang="fr-FR" dirty="0">
              <a:solidFill>
                <a:schemeClr val="bg1"/>
              </a:solidFill>
            </a:endParaRPr>
          </a:p>
        </p:txBody>
      </p:sp>
      <p:grpSp>
        <p:nvGrpSpPr>
          <p:cNvPr id="45" name="Groupe 44"/>
          <p:cNvGrpSpPr/>
          <p:nvPr/>
        </p:nvGrpSpPr>
        <p:grpSpPr>
          <a:xfrm>
            <a:off x="8431554" y="5491719"/>
            <a:ext cx="2178256" cy="569962"/>
            <a:chOff x="8431185" y="5143914"/>
            <a:chExt cx="2178256" cy="569962"/>
          </a:xfrm>
        </p:grpSpPr>
        <p:sp>
          <p:nvSpPr>
            <p:cNvPr id="23" name="ZoneTexte 22"/>
            <p:cNvSpPr txBox="1"/>
            <p:nvPr/>
          </p:nvSpPr>
          <p:spPr>
            <a:xfrm>
              <a:off x="8722043" y="5143914"/>
              <a:ext cx="1596540" cy="369332"/>
            </a:xfrm>
            <a:prstGeom prst="rect">
              <a:avLst/>
            </a:prstGeom>
            <a:noFill/>
          </p:spPr>
          <p:txBody>
            <a:bodyPr wrap="square" rtlCol="0">
              <a:spAutoFit/>
            </a:bodyPr>
            <a:lstStyle/>
            <a:p>
              <a:pPr algn="ctr"/>
              <a:r>
                <a:rPr lang="fr-FR" dirty="0">
                  <a:solidFill>
                    <a:schemeClr val="bg1"/>
                  </a:solidFill>
                </a:rPr>
                <a:t>Body</a:t>
              </a:r>
            </a:p>
          </p:txBody>
        </p:sp>
        <p:sp>
          <p:nvSpPr>
            <p:cNvPr id="44" name="ZoneTexte 43"/>
            <p:cNvSpPr txBox="1"/>
            <p:nvPr/>
          </p:nvSpPr>
          <p:spPr>
            <a:xfrm>
              <a:off x="8431185" y="5436877"/>
              <a:ext cx="2178256" cy="276999"/>
            </a:xfrm>
            <a:prstGeom prst="rect">
              <a:avLst/>
            </a:prstGeom>
            <a:noFill/>
          </p:spPr>
          <p:txBody>
            <a:bodyPr wrap="square" rtlCol="0">
              <a:spAutoFit/>
            </a:bodyPr>
            <a:lstStyle/>
            <a:p>
              <a:pPr algn="ctr"/>
              <a:r>
                <a:rPr lang="fr-FR" sz="1200" dirty="0">
                  <a:solidFill>
                    <a:schemeClr val="bg1"/>
                  </a:solidFill>
                </a:rPr>
                <a:t>Para </a:t>
              </a:r>
              <a:r>
                <a:rPr lang="fr-FR" sz="1200" dirty="0" err="1">
                  <a:solidFill>
                    <a:schemeClr val="bg1"/>
                  </a:solidFill>
                </a:rPr>
                <a:t>poner</a:t>
              </a:r>
              <a:r>
                <a:rPr lang="fr-FR" sz="1200" dirty="0">
                  <a:solidFill>
                    <a:schemeClr val="bg1"/>
                  </a:solidFill>
                </a:rPr>
                <a:t> </a:t>
              </a:r>
              <a:r>
                <a:rPr lang="fr-FR" sz="1200" dirty="0" err="1">
                  <a:solidFill>
                    <a:schemeClr val="bg1"/>
                  </a:solidFill>
                </a:rPr>
                <a:t>todo</a:t>
              </a:r>
              <a:r>
                <a:rPr lang="fr-FR" sz="1200" dirty="0">
                  <a:solidFill>
                    <a:schemeClr val="bg1"/>
                  </a:solidFill>
                </a:rPr>
                <a:t> </a:t>
              </a:r>
              <a:r>
                <a:rPr lang="fr-FR" sz="1200" dirty="0" smtClean="0">
                  <a:solidFill>
                    <a:schemeClr val="bg1"/>
                  </a:solidFill>
                </a:rPr>
                <a:t>en </a:t>
              </a:r>
              <a:r>
                <a:rPr lang="fr-FR" sz="1200" dirty="0" err="1" smtClean="0">
                  <a:solidFill>
                    <a:schemeClr val="bg1"/>
                  </a:solidFill>
                </a:rPr>
                <a:t>orden</a:t>
              </a:r>
              <a:endParaRPr lang="fr-FR" sz="1200" dirty="0">
                <a:solidFill>
                  <a:schemeClr val="bg1"/>
                </a:solidFill>
              </a:endParaRPr>
            </a:p>
          </p:txBody>
        </p:sp>
      </p:grpSp>
      <p:pic>
        <p:nvPicPr>
          <p:cNvPr id="50" name="Image 49"/>
          <p:cNvPicPr>
            <a:picLocks noChangeAspect="1"/>
          </p:cNvPicPr>
          <p:nvPr/>
        </p:nvPicPr>
        <p:blipFill>
          <a:blip r:embed="rId7">
            <a:extLst>
              <a:ext uri="{28A0092B-C50C-407E-A947-70E740481C1C}">
                <a14:useLocalDpi xmlns:a14="http://schemas.microsoft.com/office/drawing/2010/main"/>
              </a:ext>
            </a:extLst>
          </a:blip>
          <a:stretch>
            <a:fillRect/>
          </a:stretch>
        </p:blipFill>
        <p:spPr>
          <a:xfrm flipH="1">
            <a:off x="4511748" y="2061474"/>
            <a:ext cx="3168504" cy="3168504"/>
          </a:xfrm>
          <a:prstGeom prst="rect">
            <a:avLst/>
          </a:prstGeom>
        </p:spPr>
      </p:pic>
      <p:sp>
        <p:nvSpPr>
          <p:cNvPr id="30" name="ZoneTexte 29"/>
          <p:cNvSpPr txBox="1"/>
          <p:nvPr/>
        </p:nvSpPr>
        <p:spPr>
          <a:xfrm>
            <a:off x="1687234" y="656466"/>
            <a:ext cx="4077462" cy="400110"/>
          </a:xfrm>
          <a:prstGeom prst="rect">
            <a:avLst/>
          </a:prstGeom>
          <a:noFill/>
        </p:spPr>
        <p:txBody>
          <a:bodyPr wrap="square" rtlCol="0">
            <a:spAutoFit/>
          </a:bodyPr>
          <a:lstStyle/>
          <a:p>
            <a:r>
              <a:rPr lang="fr-FR" sz="2000" dirty="0">
                <a:solidFill>
                  <a:schemeClr val="bg1"/>
                </a:solidFill>
              </a:rPr>
              <a:t>¿</a:t>
            </a:r>
            <a:r>
              <a:rPr lang="fr-FR" sz="2000" dirty="0" err="1">
                <a:solidFill>
                  <a:schemeClr val="bg1"/>
                </a:solidFill>
              </a:rPr>
              <a:t>Cómo</a:t>
            </a:r>
            <a:r>
              <a:rPr lang="fr-FR" sz="2000" dirty="0">
                <a:solidFill>
                  <a:schemeClr val="bg1"/>
                </a:solidFill>
              </a:rPr>
              <a:t> </a:t>
            </a:r>
            <a:r>
              <a:rPr lang="fr-FR" sz="2000" dirty="0" err="1">
                <a:solidFill>
                  <a:schemeClr val="bg1"/>
                </a:solidFill>
              </a:rPr>
              <a:t>funciona</a:t>
            </a:r>
            <a:r>
              <a:rPr lang="fr-FR" sz="2000" dirty="0">
                <a:solidFill>
                  <a:schemeClr val="bg1"/>
                </a:solidFill>
              </a:rPr>
              <a:t> </a:t>
            </a:r>
            <a:r>
              <a:rPr lang="fr-FR" sz="2000" dirty="0" err="1" smtClean="0">
                <a:solidFill>
                  <a:schemeClr val="bg1"/>
                </a:solidFill>
              </a:rPr>
              <a:t>una</a:t>
            </a:r>
            <a:r>
              <a:rPr lang="fr-FR" sz="2000" dirty="0" smtClean="0">
                <a:solidFill>
                  <a:schemeClr val="bg1"/>
                </a:solidFill>
              </a:rPr>
              <a:t> </a:t>
            </a:r>
            <a:r>
              <a:rPr lang="fr-FR" sz="2000" dirty="0" err="1" smtClean="0">
                <a:solidFill>
                  <a:schemeClr val="bg1"/>
                </a:solidFill>
              </a:rPr>
              <a:t>lanzadera</a:t>
            </a:r>
            <a:r>
              <a:rPr lang="fr-FR" sz="2000" dirty="0" smtClean="0">
                <a:solidFill>
                  <a:schemeClr val="bg1"/>
                </a:solidFill>
              </a:rPr>
              <a:t>?</a:t>
            </a:r>
            <a:endParaRPr lang="fr-FR" sz="2000" dirty="0">
              <a:solidFill>
                <a:schemeClr val="bg1"/>
              </a:solidFill>
            </a:endParaRPr>
          </a:p>
        </p:txBody>
      </p:sp>
      <p:pic>
        <p:nvPicPr>
          <p:cNvPr id="3" name="Image 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93760" y="4613125"/>
            <a:ext cx="853843" cy="853843"/>
          </a:xfrm>
          <a:prstGeom prst="rect">
            <a:avLst/>
          </a:prstGeom>
        </p:spPr>
      </p:pic>
      <p:sp>
        <p:nvSpPr>
          <p:cNvPr id="31" name="ZoneTexte 30"/>
          <p:cNvSpPr txBox="1"/>
          <p:nvPr/>
        </p:nvSpPr>
        <p:spPr>
          <a:xfrm>
            <a:off x="1589204" y="3017939"/>
            <a:ext cx="2583374" cy="461665"/>
          </a:xfrm>
          <a:prstGeom prst="rect">
            <a:avLst/>
          </a:prstGeom>
          <a:noFill/>
        </p:spPr>
        <p:txBody>
          <a:bodyPr wrap="square" rtlCol="0">
            <a:spAutoFit/>
          </a:bodyPr>
          <a:lstStyle/>
          <a:p>
            <a:pPr algn="ctr"/>
            <a:r>
              <a:rPr lang="es-ES" sz="1200" dirty="0">
                <a:solidFill>
                  <a:schemeClr val="bg1"/>
                </a:solidFill>
              </a:rPr>
              <a:t>Para seguir el rastro del coche y guiarlo en la dirección correcta</a:t>
            </a:r>
            <a:endParaRPr lang="fr-FR" sz="1200" dirty="0">
              <a:solidFill>
                <a:schemeClr val="bg1"/>
              </a:solidFill>
            </a:endParaRPr>
          </a:p>
        </p:txBody>
      </p:sp>
    </p:spTree>
    <p:extLst>
      <p:ext uri="{BB962C8B-B14F-4D97-AF65-F5344CB8AC3E}">
        <p14:creationId xmlns:p14="http://schemas.microsoft.com/office/powerpoint/2010/main" val="15446502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t>
            </a:r>
            <a:r>
              <a:rPr lang="fr-FR" dirty="0" err="1"/>
              <a:t>Cómo</a:t>
            </a:r>
            <a:r>
              <a:rPr lang="fr-FR" dirty="0"/>
              <a:t> </a:t>
            </a:r>
            <a:r>
              <a:rPr lang="fr-FR" dirty="0" err="1"/>
              <a:t>llegar</a:t>
            </a:r>
            <a:r>
              <a:rPr lang="fr-FR" dirty="0"/>
              <a:t> al </a:t>
            </a:r>
            <a:r>
              <a:rPr lang="fr-FR" dirty="0" err="1"/>
              <a:t>espacio</a:t>
            </a:r>
            <a:r>
              <a:rPr lang="fr-FR" dirty="0"/>
              <a:t>?</a:t>
            </a:r>
          </a:p>
        </p:txBody>
      </p:sp>
      <p:sp>
        <p:nvSpPr>
          <p:cNvPr id="5" name="Espace réservé du numéro de diapositive 4"/>
          <p:cNvSpPr>
            <a:spLocks noGrp="1"/>
          </p:cNvSpPr>
          <p:nvPr>
            <p:ph type="sldNum" sz="quarter" idx="4"/>
          </p:nvPr>
        </p:nvSpPr>
        <p:spPr/>
        <p:txBody>
          <a:bodyPr/>
          <a:lstStyle/>
          <a:p>
            <a:fld id="{877C2003-2E6E-4ABC-B270-3E95A87ADF8A}" type="slidenum">
              <a:rPr lang="en-GB" smtClean="0"/>
              <a:pPr/>
              <a:t>11</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pic>
        <p:nvPicPr>
          <p:cNvPr id="8" name="Imag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27127" y="652360"/>
            <a:ext cx="1337746" cy="5618534"/>
          </a:xfrm>
          <a:prstGeom prst="rect">
            <a:avLst/>
          </a:prstGeom>
        </p:spPr>
      </p:pic>
      <p:pic>
        <p:nvPicPr>
          <p:cNvPr id="3" name="Imag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08772" y="1395482"/>
            <a:ext cx="1008000" cy="1008000"/>
          </a:xfrm>
          <a:prstGeom prst="rect">
            <a:avLst/>
          </a:prstGeom>
        </p:spPr>
      </p:pic>
      <p:sp>
        <p:nvSpPr>
          <p:cNvPr id="30" name="Arc 29"/>
          <p:cNvSpPr/>
          <p:nvPr/>
        </p:nvSpPr>
        <p:spPr>
          <a:xfrm flipV="1">
            <a:off x="3228283" y="1318949"/>
            <a:ext cx="4248842" cy="1352507"/>
          </a:xfrm>
          <a:prstGeom prst="arc">
            <a:avLst>
              <a:gd name="adj1" fmla="val 11797881"/>
              <a:gd name="adj2" fmla="val 16435746"/>
            </a:avLst>
          </a:prstGeom>
          <a:ln w="28575" cap="rnd">
            <a:solidFill>
              <a:schemeClr val="bg1"/>
            </a:solidFill>
            <a:round/>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1" name="Arc 30"/>
          <p:cNvSpPr/>
          <p:nvPr/>
        </p:nvSpPr>
        <p:spPr>
          <a:xfrm flipH="1">
            <a:off x="4775328" y="1787224"/>
            <a:ext cx="4147292" cy="1352507"/>
          </a:xfrm>
          <a:prstGeom prst="arc">
            <a:avLst>
              <a:gd name="adj1" fmla="val 11567728"/>
              <a:gd name="adj2" fmla="val 16435746"/>
            </a:avLst>
          </a:prstGeom>
          <a:ln w="28575" cap="rnd">
            <a:solidFill>
              <a:schemeClr val="bg1"/>
            </a:solidFill>
            <a:round/>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2" name="Arc 31"/>
          <p:cNvSpPr/>
          <p:nvPr/>
        </p:nvSpPr>
        <p:spPr>
          <a:xfrm rot="525814">
            <a:off x="3310398" y="4256288"/>
            <a:ext cx="3583129" cy="1352507"/>
          </a:xfrm>
          <a:prstGeom prst="arc">
            <a:avLst>
              <a:gd name="adj1" fmla="val 11306426"/>
              <a:gd name="adj2" fmla="val 16435746"/>
            </a:avLst>
          </a:prstGeom>
          <a:ln w="28575" cap="rnd">
            <a:solidFill>
              <a:schemeClr val="bg1"/>
            </a:solidFill>
            <a:round/>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6" name="ZoneTexte 25"/>
          <p:cNvSpPr txBox="1"/>
          <p:nvPr/>
        </p:nvSpPr>
        <p:spPr>
          <a:xfrm>
            <a:off x="1687234" y="656466"/>
            <a:ext cx="4077462" cy="400110"/>
          </a:xfrm>
          <a:prstGeom prst="rect">
            <a:avLst/>
          </a:prstGeom>
          <a:noFill/>
        </p:spPr>
        <p:txBody>
          <a:bodyPr wrap="square" rtlCol="0">
            <a:spAutoFit/>
          </a:bodyPr>
          <a:lstStyle/>
          <a:p>
            <a:r>
              <a:rPr lang="fr-FR" sz="2000" dirty="0">
                <a:solidFill>
                  <a:schemeClr val="bg1"/>
                </a:solidFill>
              </a:rPr>
              <a:t>¿</a:t>
            </a:r>
            <a:r>
              <a:rPr lang="fr-FR" sz="2000" dirty="0" err="1">
                <a:solidFill>
                  <a:schemeClr val="bg1"/>
                </a:solidFill>
              </a:rPr>
              <a:t>Cómo</a:t>
            </a:r>
            <a:r>
              <a:rPr lang="fr-FR" sz="2000" dirty="0">
                <a:solidFill>
                  <a:schemeClr val="bg1"/>
                </a:solidFill>
              </a:rPr>
              <a:t> </a:t>
            </a:r>
            <a:r>
              <a:rPr lang="fr-FR" sz="2000" dirty="0" err="1">
                <a:solidFill>
                  <a:schemeClr val="bg1"/>
                </a:solidFill>
              </a:rPr>
              <a:t>funciona</a:t>
            </a:r>
            <a:r>
              <a:rPr lang="fr-FR" sz="2000" dirty="0">
                <a:solidFill>
                  <a:schemeClr val="bg1"/>
                </a:solidFill>
              </a:rPr>
              <a:t> </a:t>
            </a:r>
            <a:r>
              <a:rPr lang="fr-FR" sz="2000" dirty="0" err="1" smtClean="0">
                <a:solidFill>
                  <a:schemeClr val="bg1"/>
                </a:solidFill>
              </a:rPr>
              <a:t>una</a:t>
            </a:r>
            <a:r>
              <a:rPr lang="fr-FR" sz="2000" dirty="0" smtClean="0">
                <a:solidFill>
                  <a:schemeClr val="bg1"/>
                </a:solidFill>
              </a:rPr>
              <a:t> </a:t>
            </a:r>
            <a:r>
              <a:rPr lang="fr-FR" sz="2000" dirty="0" err="1" smtClean="0">
                <a:solidFill>
                  <a:schemeClr val="bg1"/>
                </a:solidFill>
              </a:rPr>
              <a:t>lanzadera</a:t>
            </a:r>
            <a:r>
              <a:rPr lang="fr-FR" sz="2000" dirty="0" smtClean="0">
                <a:solidFill>
                  <a:schemeClr val="bg1"/>
                </a:solidFill>
              </a:rPr>
              <a:t>?</a:t>
            </a:r>
            <a:endParaRPr lang="fr-FR" sz="2000" dirty="0">
              <a:solidFill>
                <a:schemeClr val="bg1"/>
              </a:solidFill>
            </a:endParaRPr>
          </a:p>
        </p:txBody>
      </p:sp>
      <p:grpSp>
        <p:nvGrpSpPr>
          <p:cNvPr id="44" name="Groupe 43"/>
          <p:cNvGrpSpPr/>
          <p:nvPr/>
        </p:nvGrpSpPr>
        <p:grpSpPr>
          <a:xfrm>
            <a:off x="1791763" y="5556432"/>
            <a:ext cx="2178256" cy="780896"/>
            <a:chOff x="2618445" y="5089847"/>
            <a:chExt cx="2178256" cy="780896"/>
          </a:xfrm>
        </p:grpSpPr>
        <p:sp>
          <p:nvSpPr>
            <p:cNvPr id="45" name="ZoneTexte 44"/>
            <p:cNvSpPr txBox="1"/>
            <p:nvPr/>
          </p:nvSpPr>
          <p:spPr>
            <a:xfrm>
              <a:off x="2870875" y="5089847"/>
              <a:ext cx="1673397" cy="369332"/>
            </a:xfrm>
            <a:prstGeom prst="rect">
              <a:avLst/>
            </a:prstGeom>
            <a:noFill/>
          </p:spPr>
          <p:txBody>
            <a:bodyPr wrap="square" rtlCol="0">
              <a:spAutoFit/>
            </a:bodyPr>
            <a:lstStyle/>
            <a:p>
              <a:pPr algn="ctr"/>
              <a:r>
                <a:rPr lang="fr-FR" dirty="0">
                  <a:solidFill>
                    <a:schemeClr val="bg1"/>
                  </a:solidFill>
                </a:rPr>
                <a:t>Combustible</a:t>
              </a:r>
            </a:p>
          </p:txBody>
        </p:sp>
        <p:sp>
          <p:nvSpPr>
            <p:cNvPr id="46" name="ZoneTexte 45"/>
            <p:cNvSpPr txBox="1"/>
            <p:nvPr/>
          </p:nvSpPr>
          <p:spPr>
            <a:xfrm>
              <a:off x="2618445" y="5409078"/>
              <a:ext cx="2178256" cy="461665"/>
            </a:xfrm>
            <a:prstGeom prst="rect">
              <a:avLst/>
            </a:prstGeom>
            <a:noFill/>
          </p:spPr>
          <p:txBody>
            <a:bodyPr wrap="square" rtlCol="0">
              <a:spAutoFit/>
            </a:bodyPr>
            <a:lstStyle/>
            <a:p>
              <a:pPr algn="ctr"/>
              <a:r>
                <a:rPr lang="es-ES" sz="1200" dirty="0">
                  <a:solidFill>
                    <a:schemeClr val="bg1"/>
                  </a:solidFill>
                </a:rPr>
                <a:t>Para hacer que el cohete vaya</a:t>
              </a:r>
            </a:p>
          </p:txBody>
        </p:sp>
      </p:grpSp>
      <p:grpSp>
        <p:nvGrpSpPr>
          <p:cNvPr id="58" name="Groupe 57"/>
          <p:cNvGrpSpPr/>
          <p:nvPr/>
        </p:nvGrpSpPr>
        <p:grpSpPr>
          <a:xfrm>
            <a:off x="8431554" y="5491719"/>
            <a:ext cx="2178256" cy="569962"/>
            <a:chOff x="8431185" y="5143914"/>
            <a:chExt cx="2178256" cy="569962"/>
          </a:xfrm>
        </p:grpSpPr>
        <p:sp>
          <p:nvSpPr>
            <p:cNvPr id="59" name="ZoneTexte 58"/>
            <p:cNvSpPr txBox="1"/>
            <p:nvPr/>
          </p:nvSpPr>
          <p:spPr>
            <a:xfrm>
              <a:off x="8722043" y="5143914"/>
              <a:ext cx="1596540" cy="369332"/>
            </a:xfrm>
            <a:prstGeom prst="rect">
              <a:avLst/>
            </a:prstGeom>
            <a:noFill/>
          </p:spPr>
          <p:txBody>
            <a:bodyPr wrap="square" rtlCol="0">
              <a:spAutoFit/>
            </a:bodyPr>
            <a:lstStyle/>
            <a:p>
              <a:pPr algn="ctr"/>
              <a:r>
                <a:rPr lang="fr-FR" dirty="0" err="1">
                  <a:solidFill>
                    <a:schemeClr val="bg1"/>
                  </a:solidFill>
                </a:rPr>
                <a:t>Cuerpo</a:t>
              </a:r>
              <a:endParaRPr lang="fr-FR" dirty="0">
                <a:solidFill>
                  <a:schemeClr val="bg1"/>
                </a:solidFill>
              </a:endParaRPr>
            </a:p>
          </p:txBody>
        </p:sp>
        <p:sp>
          <p:nvSpPr>
            <p:cNvPr id="60" name="ZoneTexte 59"/>
            <p:cNvSpPr txBox="1"/>
            <p:nvPr/>
          </p:nvSpPr>
          <p:spPr>
            <a:xfrm>
              <a:off x="8431185" y="5436877"/>
              <a:ext cx="2178256" cy="276999"/>
            </a:xfrm>
            <a:prstGeom prst="rect">
              <a:avLst/>
            </a:prstGeom>
            <a:noFill/>
          </p:spPr>
          <p:txBody>
            <a:bodyPr wrap="square" rtlCol="0">
              <a:spAutoFit/>
            </a:bodyPr>
            <a:lstStyle/>
            <a:p>
              <a:pPr algn="ctr"/>
              <a:r>
                <a:rPr lang="fr-FR" sz="1200" dirty="0">
                  <a:solidFill>
                    <a:schemeClr val="bg1"/>
                  </a:solidFill>
                </a:rPr>
                <a:t>Para </a:t>
              </a:r>
              <a:r>
                <a:rPr lang="fr-FR" sz="1200" dirty="0" err="1">
                  <a:solidFill>
                    <a:schemeClr val="bg1"/>
                  </a:solidFill>
                </a:rPr>
                <a:t>poner</a:t>
              </a:r>
              <a:r>
                <a:rPr lang="fr-FR" sz="1200" dirty="0">
                  <a:solidFill>
                    <a:schemeClr val="bg1"/>
                  </a:solidFill>
                </a:rPr>
                <a:t> </a:t>
              </a:r>
              <a:r>
                <a:rPr lang="fr-FR" sz="1200" dirty="0" err="1">
                  <a:solidFill>
                    <a:schemeClr val="bg1"/>
                  </a:solidFill>
                </a:rPr>
                <a:t>todo</a:t>
              </a:r>
              <a:r>
                <a:rPr lang="fr-FR" sz="1200" dirty="0">
                  <a:solidFill>
                    <a:schemeClr val="bg1"/>
                  </a:solidFill>
                </a:rPr>
                <a:t> </a:t>
              </a:r>
              <a:r>
                <a:rPr lang="fr-FR" sz="1200" dirty="0" smtClean="0">
                  <a:solidFill>
                    <a:schemeClr val="bg1"/>
                  </a:solidFill>
                </a:rPr>
                <a:t>en </a:t>
              </a:r>
              <a:r>
                <a:rPr lang="fr-FR" sz="1200" dirty="0" err="1" smtClean="0">
                  <a:solidFill>
                    <a:schemeClr val="bg1"/>
                  </a:solidFill>
                </a:rPr>
                <a:t>orden</a:t>
              </a:r>
              <a:endParaRPr lang="fr-FR" sz="1200" dirty="0">
                <a:solidFill>
                  <a:schemeClr val="bg1"/>
                </a:solidFill>
              </a:endParaRPr>
            </a:p>
          </p:txBody>
        </p:sp>
      </p:grpSp>
      <p:pic>
        <p:nvPicPr>
          <p:cNvPr id="34" name="Image 3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19371" y="4571272"/>
            <a:ext cx="1008000" cy="1008000"/>
          </a:xfrm>
          <a:prstGeom prst="rect">
            <a:avLst/>
          </a:prstGeom>
        </p:spPr>
      </p:pic>
      <p:pic>
        <p:nvPicPr>
          <p:cNvPr id="35" name="Image 3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76891" y="1641956"/>
            <a:ext cx="1008000" cy="1008000"/>
          </a:xfrm>
          <a:prstGeom prst="rect">
            <a:avLst/>
          </a:prstGeom>
        </p:spPr>
      </p:pic>
      <p:pic>
        <p:nvPicPr>
          <p:cNvPr id="38" name="Image 3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93760" y="4613125"/>
            <a:ext cx="853843" cy="853843"/>
          </a:xfrm>
          <a:prstGeom prst="rect">
            <a:avLst/>
          </a:prstGeom>
        </p:spPr>
      </p:pic>
      <p:sp>
        <p:nvSpPr>
          <p:cNvPr id="28" name="ZoneTexte 27"/>
          <p:cNvSpPr txBox="1"/>
          <p:nvPr/>
        </p:nvSpPr>
        <p:spPr>
          <a:xfrm>
            <a:off x="1609079" y="2692499"/>
            <a:ext cx="2543624" cy="369332"/>
          </a:xfrm>
          <a:prstGeom prst="rect">
            <a:avLst/>
          </a:prstGeom>
          <a:noFill/>
        </p:spPr>
        <p:txBody>
          <a:bodyPr wrap="square" rtlCol="0">
            <a:spAutoFit/>
          </a:bodyPr>
          <a:lstStyle/>
          <a:p>
            <a:pPr algn="ctr"/>
            <a:r>
              <a:rPr lang="fr-FR" dirty="0" err="1">
                <a:solidFill>
                  <a:schemeClr val="bg1"/>
                </a:solidFill>
              </a:rPr>
              <a:t>Sistema</a:t>
            </a:r>
            <a:r>
              <a:rPr lang="fr-FR" dirty="0">
                <a:solidFill>
                  <a:schemeClr val="bg1"/>
                </a:solidFill>
              </a:rPr>
              <a:t> de </a:t>
            </a:r>
            <a:r>
              <a:rPr lang="fr-FR" dirty="0" err="1">
                <a:solidFill>
                  <a:schemeClr val="bg1"/>
                </a:solidFill>
              </a:rPr>
              <a:t>guía</a:t>
            </a:r>
            <a:endParaRPr lang="fr-FR" dirty="0">
              <a:solidFill>
                <a:schemeClr val="bg1"/>
              </a:solidFill>
            </a:endParaRPr>
          </a:p>
        </p:txBody>
      </p:sp>
      <p:sp>
        <p:nvSpPr>
          <p:cNvPr id="29" name="ZoneTexte 28"/>
          <p:cNvSpPr txBox="1"/>
          <p:nvPr/>
        </p:nvSpPr>
        <p:spPr>
          <a:xfrm>
            <a:off x="8351284" y="2368768"/>
            <a:ext cx="2932233" cy="646331"/>
          </a:xfrm>
          <a:prstGeom prst="rect">
            <a:avLst/>
          </a:prstGeom>
          <a:noFill/>
        </p:spPr>
        <p:txBody>
          <a:bodyPr wrap="square" rtlCol="0">
            <a:spAutoFit/>
          </a:bodyPr>
          <a:lstStyle/>
          <a:p>
            <a:pPr algn="ctr"/>
            <a:r>
              <a:rPr lang="es-ES" dirty="0">
                <a:solidFill>
                  <a:schemeClr val="bg1"/>
                </a:solidFill>
              </a:rPr>
              <a:t>Carga útil</a:t>
            </a:r>
          </a:p>
          <a:p>
            <a:pPr algn="ctr"/>
            <a:r>
              <a:rPr lang="es-ES" dirty="0">
                <a:solidFill>
                  <a:schemeClr val="bg1"/>
                </a:solidFill>
              </a:rPr>
              <a:t>(propósito de la misión)</a:t>
            </a:r>
          </a:p>
        </p:txBody>
      </p:sp>
      <p:sp>
        <p:nvSpPr>
          <p:cNvPr id="33" name="ZoneTexte 32"/>
          <p:cNvSpPr txBox="1"/>
          <p:nvPr/>
        </p:nvSpPr>
        <p:spPr>
          <a:xfrm>
            <a:off x="8459823" y="2934757"/>
            <a:ext cx="2583374" cy="276999"/>
          </a:xfrm>
          <a:prstGeom prst="rect">
            <a:avLst/>
          </a:prstGeom>
          <a:noFill/>
        </p:spPr>
        <p:txBody>
          <a:bodyPr wrap="square" rtlCol="0">
            <a:spAutoFit/>
          </a:bodyPr>
          <a:lstStyle/>
          <a:p>
            <a:pPr algn="ctr"/>
            <a:r>
              <a:rPr lang="es-ES" sz="1200" dirty="0">
                <a:solidFill>
                  <a:schemeClr val="bg1"/>
                </a:solidFill>
              </a:rPr>
              <a:t>Lo que te llevas contigo</a:t>
            </a:r>
          </a:p>
        </p:txBody>
      </p:sp>
      <p:sp>
        <p:nvSpPr>
          <p:cNvPr id="36" name="ZoneTexte 35"/>
          <p:cNvSpPr txBox="1"/>
          <p:nvPr/>
        </p:nvSpPr>
        <p:spPr>
          <a:xfrm>
            <a:off x="1589204" y="3017939"/>
            <a:ext cx="2583374" cy="461665"/>
          </a:xfrm>
          <a:prstGeom prst="rect">
            <a:avLst/>
          </a:prstGeom>
          <a:noFill/>
        </p:spPr>
        <p:txBody>
          <a:bodyPr wrap="square" rtlCol="0">
            <a:spAutoFit/>
          </a:bodyPr>
          <a:lstStyle/>
          <a:p>
            <a:pPr algn="ctr"/>
            <a:r>
              <a:rPr lang="es-ES" sz="1200" dirty="0">
                <a:solidFill>
                  <a:schemeClr val="bg1"/>
                </a:solidFill>
              </a:rPr>
              <a:t>Para seguir el rastro del cohete y guiarlo en la dirección correcta</a:t>
            </a:r>
          </a:p>
        </p:txBody>
      </p:sp>
    </p:spTree>
    <p:extLst>
      <p:ext uri="{BB962C8B-B14F-4D97-AF65-F5344CB8AC3E}">
        <p14:creationId xmlns:p14="http://schemas.microsoft.com/office/powerpoint/2010/main" val="19139440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877C2003-2E6E-4ABC-B270-3E95A87ADF8A}" type="slidenum">
              <a:rPr lang="en-GB" smtClean="0"/>
              <a:pPr/>
              <a:t>12</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pic>
        <p:nvPicPr>
          <p:cNvPr id="8" name="Imag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27127" y="652360"/>
            <a:ext cx="1337746" cy="5618534"/>
          </a:xfrm>
          <a:prstGeom prst="rect">
            <a:avLst/>
          </a:prstGeom>
        </p:spPr>
      </p:pic>
      <p:pic>
        <p:nvPicPr>
          <p:cNvPr id="3" name="Imag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08772" y="1395482"/>
            <a:ext cx="1008000" cy="1008000"/>
          </a:xfrm>
          <a:prstGeom prst="rect">
            <a:avLst/>
          </a:prstGeom>
        </p:spPr>
      </p:pic>
      <p:sp>
        <p:nvSpPr>
          <p:cNvPr id="30" name="Arc 29"/>
          <p:cNvSpPr/>
          <p:nvPr/>
        </p:nvSpPr>
        <p:spPr>
          <a:xfrm flipV="1">
            <a:off x="3228283" y="1318949"/>
            <a:ext cx="4248842" cy="1352507"/>
          </a:xfrm>
          <a:prstGeom prst="arc">
            <a:avLst>
              <a:gd name="adj1" fmla="val 11797881"/>
              <a:gd name="adj2" fmla="val 16435746"/>
            </a:avLst>
          </a:prstGeom>
          <a:ln w="28575" cap="rnd">
            <a:solidFill>
              <a:schemeClr val="bg1"/>
            </a:solidFill>
            <a:round/>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1" name="Arc 30"/>
          <p:cNvSpPr/>
          <p:nvPr/>
        </p:nvSpPr>
        <p:spPr>
          <a:xfrm flipH="1">
            <a:off x="4775328" y="1787224"/>
            <a:ext cx="4147292" cy="1352507"/>
          </a:xfrm>
          <a:prstGeom prst="arc">
            <a:avLst>
              <a:gd name="adj1" fmla="val 11567728"/>
              <a:gd name="adj2" fmla="val 16435746"/>
            </a:avLst>
          </a:prstGeom>
          <a:ln w="28575" cap="rnd">
            <a:solidFill>
              <a:schemeClr val="bg1"/>
            </a:solidFill>
            <a:round/>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2" name="Arc 31"/>
          <p:cNvSpPr/>
          <p:nvPr/>
        </p:nvSpPr>
        <p:spPr>
          <a:xfrm rot="525814">
            <a:off x="3310398" y="4256288"/>
            <a:ext cx="3583129" cy="1352507"/>
          </a:xfrm>
          <a:prstGeom prst="arc">
            <a:avLst>
              <a:gd name="adj1" fmla="val 11306426"/>
              <a:gd name="adj2" fmla="val 16435746"/>
            </a:avLst>
          </a:prstGeom>
          <a:ln w="28575" cap="rnd">
            <a:solidFill>
              <a:schemeClr val="bg1"/>
            </a:solidFill>
            <a:round/>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28" name="Image 27"/>
          <p:cNvPicPr>
            <a:picLocks noChangeAspect="1"/>
          </p:cNvPicPr>
          <p:nvPr/>
        </p:nvPicPr>
        <p:blipFill rotWithShape="1">
          <a:blip r:embed="rId5" cstate="screen">
            <a:clrChange>
              <a:clrFrom>
                <a:srgbClr val="0D0858"/>
              </a:clrFrom>
              <a:clrTo>
                <a:srgbClr val="0D0858">
                  <a:alpha val="0"/>
                </a:srgbClr>
              </a:clrTo>
            </a:clrChange>
            <a:extLst>
              <a:ext uri="{28A0092B-C50C-407E-A947-70E740481C1C}">
                <a14:useLocalDpi xmlns:a14="http://schemas.microsoft.com/office/drawing/2010/main"/>
              </a:ext>
            </a:extLst>
          </a:blip>
          <a:srcRect/>
          <a:stretch/>
        </p:blipFill>
        <p:spPr>
          <a:xfrm>
            <a:off x="5411427" y="578618"/>
            <a:ext cx="1371429" cy="5710305"/>
          </a:xfrm>
          <a:prstGeom prst="rect">
            <a:avLst/>
          </a:prstGeom>
        </p:spPr>
      </p:pic>
      <p:pic>
        <p:nvPicPr>
          <p:cNvPr id="29" name="Image 2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19371" y="4571272"/>
            <a:ext cx="1008000" cy="1008000"/>
          </a:xfrm>
          <a:prstGeom prst="rect">
            <a:avLst/>
          </a:prstGeom>
        </p:spPr>
      </p:pic>
      <p:pic>
        <p:nvPicPr>
          <p:cNvPr id="33" name="Image 3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76891" y="1641956"/>
            <a:ext cx="1008000" cy="1008000"/>
          </a:xfrm>
          <a:prstGeom prst="rect">
            <a:avLst/>
          </a:prstGeom>
        </p:spPr>
      </p:pic>
      <p:pic>
        <p:nvPicPr>
          <p:cNvPr id="34" name="Image 3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93760" y="4613125"/>
            <a:ext cx="853843" cy="853843"/>
          </a:xfrm>
          <a:prstGeom prst="rect">
            <a:avLst/>
          </a:prstGeom>
        </p:spPr>
      </p:pic>
      <p:sp>
        <p:nvSpPr>
          <p:cNvPr id="35" name="ZoneTexte 34"/>
          <p:cNvSpPr txBox="1"/>
          <p:nvPr/>
        </p:nvSpPr>
        <p:spPr>
          <a:xfrm>
            <a:off x="8351285" y="2368768"/>
            <a:ext cx="3136420" cy="646331"/>
          </a:xfrm>
          <a:prstGeom prst="rect">
            <a:avLst/>
          </a:prstGeom>
          <a:noFill/>
        </p:spPr>
        <p:txBody>
          <a:bodyPr wrap="square" rtlCol="0">
            <a:spAutoFit/>
          </a:bodyPr>
          <a:lstStyle/>
          <a:p>
            <a:pPr algn="ctr"/>
            <a:r>
              <a:rPr lang="es-ES" dirty="0">
                <a:solidFill>
                  <a:schemeClr val="bg1"/>
                </a:solidFill>
              </a:rPr>
              <a:t>Carga útil</a:t>
            </a:r>
          </a:p>
          <a:p>
            <a:pPr algn="ctr"/>
            <a:r>
              <a:rPr lang="es-ES" dirty="0">
                <a:solidFill>
                  <a:schemeClr val="bg1"/>
                </a:solidFill>
              </a:rPr>
              <a:t>(propósito de la misión)</a:t>
            </a:r>
          </a:p>
        </p:txBody>
      </p:sp>
      <p:sp>
        <p:nvSpPr>
          <p:cNvPr id="36" name="ZoneTexte 35"/>
          <p:cNvSpPr txBox="1"/>
          <p:nvPr/>
        </p:nvSpPr>
        <p:spPr>
          <a:xfrm>
            <a:off x="8664017" y="2934757"/>
            <a:ext cx="2583374" cy="276999"/>
          </a:xfrm>
          <a:prstGeom prst="rect">
            <a:avLst/>
          </a:prstGeom>
          <a:noFill/>
        </p:spPr>
        <p:txBody>
          <a:bodyPr wrap="square" rtlCol="0">
            <a:spAutoFit/>
          </a:bodyPr>
          <a:lstStyle/>
          <a:p>
            <a:pPr algn="ctr"/>
            <a:r>
              <a:rPr lang="es-ES" sz="1200" dirty="0">
                <a:solidFill>
                  <a:schemeClr val="bg1"/>
                </a:solidFill>
              </a:rPr>
              <a:t>Lo que te llevas contigo</a:t>
            </a:r>
          </a:p>
        </p:txBody>
      </p:sp>
      <p:sp>
        <p:nvSpPr>
          <p:cNvPr id="37" name="ZoneTexte 36"/>
          <p:cNvSpPr txBox="1"/>
          <p:nvPr/>
        </p:nvSpPr>
        <p:spPr>
          <a:xfrm>
            <a:off x="8722412" y="5491719"/>
            <a:ext cx="1596540" cy="369332"/>
          </a:xfrm>
          <a:prstGeom prst="rect">
            <a:avLst/>
          </a:prstGeom>
          <a:noFill/>
        </p:spPr>
        <p:txBody>
          <a:bodyPr wrap="square" rtlCol="0">
            <a:spAutoFit/>
          </a:bodyPr>
          <a:lstStyle/>
          <a:p>
            <a:pPr algn="ctr"/>
            <a:r>
              <a:rPr lang="fr-FR" dirty="0" err="1">
                <a:solidFill>
                  <a:schemeClr val="bg1"/>
                </a:solidFill>
              </a:rPr>
              <a:t>Cuerpo</a:t>
            </a:r>
            <a:endParaRPr lang="fr-FR" dirty="0">
              <a:solidFill>
                <a:schemeClr val="bg1"/>
              </a:solidFill>
            </a:endParaRPr>
          </a:p>
        </p:txBody>
      </p:sp>
      <p:sp>
        <p:nvSpPr>
          <p:cNvPr id="38" name="ZoneTexte 37"/>
          <p:cNvSpPr txBox="1"/>
          <p:nvPr/>
        </p:nvSpPr>
        <p:spPr>
          <a:xfrm>
            <a:off x="8431554" y="5784682"/>
            <a:ext cx="2178256" cy="276999"/>
          </a:xfrm>
          <a:prstGeom prst="rect">
            <a:avLst/>
          </a:prstGeom>
          <a:noFill/>
        </p:spPr>
        <p:txBody>
          <a:bodyPr wrap="square" rtlCol="0">
            <a:spAutoFit/>
          </a:bodyPr>
          <a:lstStyle/>
          <a:p>
            <a:pPr algn="ctr"/>
            <a:r>
              <a:rPr lang="fr-FR" sz="1200" dirty="0">
                <a:solidFill>
                  <a:schemeClr val="bg1"/>
                </a:solidFill>
              </a:rPr>
              <a:t>Para </a:t>
            </a:r>
            <a:r>
              <a:rPr lang="fr-FR" sz="1200" dirty="0" err="1">
                <a:solidFill>
                  <a:schemeClr val="bg1"/>
                </a:solidFill>
              </a:rPr>
              <a:t>poner</a:t>
            </a:r>
            <a:r>
              <a:rPr lang="fr-FR" sz="1200" dirty="0">
                <a:solidFill>
                  <a:schemeClr val="bg1"/>
                </a:solidFill>
              </a:rPr>
              <a:t> </a:t>
            </a:r>
            <a:r>
              <a:rPr lang="fr-FR" sz="1200" dirty="0" err="1">
                <a:solidFill>
                  <a:schemeClr val="bg1"/>
                </a:solidFill>
              </a:rPr>
              <a:t>todo</a:t>
            </a:r>
            <a:r>
              <a:rPr lang="fr-FR" sz="1200" dirty="0">
                <a:solidFill>
                  <a:schemeClr val="bg1"/>
                </a:solidFill>
              </a:rPr>
              <a:t> </a:t>
            </a:r>
            <a:r>
              <a:rPr lang="fr-FR" sz="1200" dirty="0" smtClean="0">
                <a:solidFill>
                  <a:schemeClr val="bg1"/>
                </a:solidFill>
              </a:rPr>
              <a:t>en </a:t>
            </a:r>
            <a:r>
              <a:rPr lang="fr-FR" sz="1200" dirty="0" err="1" smtClean="0">
                <a:solidFill>
                  <a:schemeClr val="bg1"/>
                </a:solidFill>
              </a:rPr>
              <a:t>orden</a:t>
            </a:r>
            <a:endParaRPr lang="fr-FR" sz="1200" dirty="0">
              <a:solidFill>
                <a:schemeClr val="bg1"/>
              </a:solidFill>
            </a:endParaRPr>
          </a:p>
        </p:txBody>
      </p:sp>
      <p:sp>
        <p:nvSpPr>
          <p:cNvPr id="39" name="ZoneTexte 38"/>
          <p:cNvSpPr txBox="1"/>
          <p:nvPr/>
        </p:nvSpPr>
        <p:spPr>
          <a:xfrm>
            <a:off x="2044193" y="5556432"/>
            <a:ext cx="1673397" cy="369332"/>
          </a:xfrm>
          <a:prstGeom prst="rect">
            <a:avLst/>
          </a:prstGeom>
          <a:noFill/>
        </p:spPr>
        <p:txBody>
          <a:bodyPr wrap="square" rtlCol="0">
            <a:spAutoFit/>
          </a:bodyPr>
          <a:lstStyle/>
          <a:p>
            <a:pPr algn="ctr"/>
            <a:r>
              <a:rPr lang="fr-FR" dirty="0">
                <a:solidFill>
                  <a:schemeClr val="bg1"/>
                </a:solidFill>
              </a:rPr>
              <a:t>Combustible</a:t>
            </a:r>
          </a:p>
        </p:txBody>
      </p:sp>
      <p:sp>
        <p:nvSpPr>
          <p:cNvPr id="40" name="ZoneTexte 39"/>
          <p:cNvSpPr txBox="1"/>
          <p:nvPr/>
        </p:nvSpPr>
        <p:spPr>
          <a:xfrm>
            <a:off x="1791763" y="5875663"/>
            <a:ext cx="2178256" cy="461665"/>
          </a:xfrm>
          <a:prstGeom prst="rect">
            <a:avLst/>
          </a:prstGeom>
          <a:noFill/>
        </p:spPr>
        <p:txBody>
          <a:bodyPr wrap="square" rtlCol="0">
            <a:spAutoFit/>
          </a:bodyPr>
          <a:lstStyle/>
          <a:p>
            <a:pPr algn="ctr"/>
            <a:r>
              <a:rPr lang="es-ES" sz="1200" dirty="0">
                <a:solidFill>
                  <a:schemeClr val="bg1"/>
                </a:solidFill>
              </a:rPr>
              <a:t>Para hacer que el cohete vaya</a:t>
            </a:r>
          </a:p>
        </p:txBody>
      </p:sp>
      <p:sp>
        <p:nvSpPr>
          <p:cNvPr id="41" name="ZoneTexte 40"/>
          <p:cNvSpPr txBox="1"/>
          <p:nvPr/>
        </p:nvSpPr>
        <p:spPr>
          <a:xfrm>
            <a:off x="1589204" y="3017939"/>
            <a:ext cx="2583374" cy="461665"/>
          </a:xfrm>
          <a:prstGeom prst="rect">
            <a:avLst/>
          </a:prstGeom>
          <a:noFill/>
        </p:spPr>
        <p:txBody>
          <a:bodyPr wrap="square" rtlCol="0">
            <a:spAutoFit/>
          </a:bodyPr>
          <a:lstStyle/>
          <a:p>
            <a:pPr algn="ctr"/>
            <a:r>
              <a:rPr lang="es-ES" sz="1200" dirty="0">
                <a:solidFill>
                  <a:schemeClr val="bg1"/>
                </a:solidFill>
              </a:rPr>
              <a:t>Para seguir el rastro del cohete y guiarlo en la dirección correcta</a:t>
            </a:r>
          </a:p>
        </p:txBody>
      </p:sp>
      <p:sp>
        <p:nvSpPr>
          <p:cNvPr id="42" name="ZoneTexte 41"/>
          <p:cNvSpPr txBox="1"/>
          <p:nvPr/>
        </p:nvSpPr>
        <p:spPr>
          <a:xfrm>
            <a:off x="1609079" y="2692499"/>
            <a:ext cx="2543624" cy="369332"/>
          </a:xfrm>
          <a:prstGeom prst="rect">
            <a:avLst/>
          </a:prstGeom>
          <a:noFill/>
        </p:spPr>
        <p:txBody>
          <a:bodyPr wrap="square" rtlCol="0">
            <a:spAutoFit/>
          </a:bodyPr>
          <a:lstStyle/>
          <a:p>
            <a:pPr algn="ctr"/>
            <a:r>
              <a:rPr lang="fr-FR" dirty="0" err="1">
                <a:solidFill>
                  <a:schemeClr val="bg1"/>
                </a:solidFill>
              </a:rPr>
              <a:t>Sistema</a:t>
            </a:r>
            <a:r>
              <a:rPr lang="fr-FR" dirty="0">
                <a:solidFill>
                  <a:schemeClr val="bg1"/>
                </a:solidFill>
              </a:rPr>
              <a:t> de </a:t>
            </a:r>
            <a:r>
              <a:rPr lang="fr-FR" dirty="0" err="1">
                <a:solidFill>
                  <a:schemeClr val="bg1"/>
                </a:solidFill>
              </a:rPr>
              <a:t>guía</a:t>
            </a:r>
            <a:endParaRPr lang="fr-FR" dirty="0">
              <a:solidFill>
                <a:schemeClr val="bg1"/>
              </a:solidFill>
            </a:endParaRPr>
          </a:p>
        </p:txBody>
      </p:sp>
      <p:sp>
        <p:nvSpPr>
          <p:cNvPr id="43" name="Titre 1"/>
          <p:cNvSpPr>
            <a:spLocks noGrp="1"/>
          </p:cNvSpPr>
          <p:nvPr>
            <p:ph type="title"/>
          </p:nvPr>
        </p:nvSpPr>
        <p:spPr>
          <a:xfrm>
            <a:off x="1744602" y="206466"/>
            <a:ext cx="9966197" cy="900000"/>
          </a:xfrm>
        </p:spPr>
        <p:txBody>
          <a:bodyPr/>
          <a:lstStyle/>
          <a:p>
            <a:r>
              <a:rPr lang="fr-FR" dirty="0"/>
              <a:t>¿</a:t>
            </a:r>
            <a:r>
              <a:rPr lang="fr-FR" dirty="0" err="1"/>
              <a:t>Cómo</a:t>
            </a:r>
            <a:r>
              <a:rPr lang="fr-FR" dirty="0"/>
              <a:t> </a:t>
            </a:r>
            <a:r>
              <a:rPr lang="fr-FR" dirty="0" err="1"/>
              <a:t>llegar</a:t>
            </a:r>
            <a:r>
              <a:rPr lang="fr-FR" dirty="0"/>
              <a:t> al </a:t>
            </a:r>
            <a:r>
              <a:rPr lang="fr-FR" dirty="0" err="1"/>
              <a:t>espacio</a:t>
            </a:r>
            <a:r>
              <a:rPr lang="fr-FR" dirty="0"/>
              <a:t>?</a:t>
            </a:r>
          </a:p>
        </p:txBody>
      </p:sp>
      <p:sp>
        <p:nvSpPr>
          <p:cNvPr id="47" name="ZoneTexte 46"/>
          <p:cNvSpPr txBox="1"/>
          <p:nvPr/>
        </p:nvSpPr>
        <p:spPr>
          <a:xfrm>
            <a:off x="1687234" y="656466"/>
            <a:ext cx="4077462" cy="400110"/>
          </a:xfrm>
          <a:prstGeom prst="rect">
            <a:avLst/>
          </a:prstGeom>
          <a:noFill/>
        </p:spPr>
        <p:txBody>
          <a:bodyPr wrap="square" rtlCol="0">
            <a:spAutoFit/>
          </a:bodyPr>
          <a:lstStyle/>
          <a:p>
            <a:r>
              <a:rPr lang="fr-FR" sz="2000" dirty="0">
                <a:solidFill>
                  <a:schemeClr val="bg1"/>
                </a:solidFill>
              </a:rPr>
              <a:t>¿</a:t>
            </a:r>
            <a:r>
              <a:rPr lang="fr-FR" sz="2000" dirty="0" err="1">
                <a:solidFill>
                  <a:schemeClr val="bg1"/>
                </a:solidFill>
              </a:rPr>
              <a:t>Cómo</a:t>
            </a:r>
            <a:r>
              <a:rPr lang="fr-FR" sz="2000" dirty="0">
                <a:solidFill>
                  <a:schemeClr val="bg1"/>
                </a:solidFill>
              </a:rPr>
              <a:t> </a:t>
            </a:r>
            <a:r>
              <a:rPr lang="fr-FR" sz="2000" dirty="0" err="1">
                <a:solidFill>
                  <a:schemeClr val="bg1"/>
                </a:solidFill>
              </a:rPr>
              <a:t>funciona</a:t>
            </a:r>
            <a:r>
              <a:rPr lang="fr-FR" sz="2000" dirty="0">
                <a:solidFill>
                  <a:schemeClr val="bg1"/>
                </a:solidFill>
              </a:rPr>
              <a:t> </a:t>
            </a:r>
            <a:r>
              <a:rPr lang="fr-FR" sz="2000" dirty="0" err="1" smtClean="0">
                <a:solidFill>
                  <a:schemeClr val="bg1"/>
                </a:solidFill>
              </a:rPr>
              <a:t>una</a:t>
            </a:r>
            <a:r>
              <a:rPr lang="fr-FR" sz="2000" dirty="0" smtClean="0">
                <a:solidFill>
                  <a:schemeClr val="bg1"/>
                </a:solidFill>
              </a:rPr>
              <a:t> </a:t>
            </a:r>
            <a:r>
              <a:rPr lang="fr-FR" sz="2000" dirty="0" err="1" smtClean="0">
                <a:solidFill>
                  <a:schemeClr val="bg1"/>
                </a:solidFill>
              </a:rPr>
              <a:t>lanzadera</a:t>
            </a:r>
            <a:r>
              <a:rPr lang="fr-FR" sz="2000" dirty="0" smtClean="0">
                <a:solidFill>
                  <a:schemeClr val="bg1"/>
                </a:solidFill>
              </a:rPr>
              <a:t>?</a:t>
            </a:r>
            <a:endParaRPr lang="fr-FR" sz="2000" dirty="0">
              <a:solidFill>
                <a:schemeClr val="bg1"/>
              </a:solidFill>
            </a:endParaRPr>
          </a:p>
        </p:txBody>
      </p:sp>
    </p:spTree>
    <p:extLst>
      <p:ext uri="{BB962C8B-B14F-4D97-AF65-F5344CB8AC3E}">
        <p14:creationId xmlns:p14="http://schemas.microsoft.com/office/powerpoint/2010/main" val="29411275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t>
            </a:r>
            <a:r>
              <a:rPr lang="fr-FR" dirty="0" err="1"/>
              <a:t>Cómo</a:t>
            </a:r>
            <a:r>
              <a:rPr lang="fr-FR" dirty="0"/>
              <a:t> </a:t>
            </a:r>
            <a:r>
              <a:rPr lang="fr-FR" dirty="0" err="1"/>
              <a:t>llegar</a:t>
            </a:r>
            <a:r>
              <a:rPr lang="fr-FR" dirty="0"/>
              <a:t> al </a:t>
            </a:r>
            <a:r>
              <a:rPr lang="fr-FR" dirty="0" err="1"/>
              <a:t>espacio</a:t>
            </a:r>
            <a:r>
              <a:rPr lang="fr-FR" dirty="0"/>
              <a:t>?</a:t>
            </a:r>
          </a:p>
        </p:txBody>
      </p:sp>
      <p:sp>
        <p:nvSpPr>
          <p:cNvPr id="5" name="Espace réservé du numéro de diapositive 4"/>
          <p:cNvSpPr>
            <a:spLocks noGrp="1"/>
          </p:cNvSpPr>
          <p:nvPr>
            <p:ph type="sldNum" sz="quarter" idx="4"/>
          </p:nvPr>
        </p:nvSpPr>
        <p:spPr/>
        <p:txBody>
          <a:bodyPr/>
          <a:lstStyle/>
          <a:p>
            <a:fld id="{877C2003-2E6E-4ABC-B270-3E95A87ADF8A}" type="slidenum">
              <a:rPr lang="en-GB" smtClean="0"/>
              <a:pPr/>
              <a:t>13</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pic>
        <p:nvPicPr>
          <p:cNvPr id="8" name="Imag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700000">
            <a:off x="9860258" y="2931055"/>
            <a:ext cx="359685" cy="1510680"/>
          </a:xfrm>
          <a:prstGeom prst="rect">
            <a:avLst/>
          </a:prstGeom>
        </p:spPr>
      </p:pic>
      <p:pic>
        <p:nvPicPr>
          <p:cNvPr id="4" name="Imag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391518">
            <a:off x="1363997" y="3012128"/>
            <a:ext cx="1332000" cy="1332000"/>
          </a:xfrm>
          <a:prstGeom prst="rect">
            <a:avLst/>
          </a:prstGeom>
        </p:spPr>
      </p:pic>
      <p:pic>
        <p:nvPicPr>
          <p:cNvPr id="9" name="Imag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18311" y="3012128"/>
            <a:ext cx="1332000" cy="1332000"/>
          </a:xfrm>
          <a:prstGeom prst="rect">
            <a:avLst/>
          </a:prstGeom>
        </p:spPr>
      </p:pic>
      <p:sp>
        <p:nvSpPr>
          <p:cNvPr id="37" name="ZoneTexte 36"/>
          <p:cNvSpPr txBox="1"/>
          <p:nvPr/>
        </p:nvSpPr>
        <p:spPr>
          <a:xfrm>
            <a:off x="766800" y="5157399"/>
            <a:ext cx="2376000" cy="461665"/>
          </a:xfrm>
          <a:prstGeom prst="rect">
            <a:avLst/>
          </a:prstGeom>
          <a:noFill/>
        </p:spPr>
        <p:txBody>
          <a:bodyPr wrap="square" rtlCol="0">
            <a:spAutoFit/>
          </a:bodyPr>
          <a:lstStyle/>
          <a:p>
            <a:pPr algn="ctr"/>
            <a:r>
              <a:rPr lang="es-ES" sz="1200" dirty="0">
                <a:solidFill>
                  <a:schemeClr val="accent1">
                    <a:lumMod val="60000"/>
                    <a:lumOff val="40000"/>
                  </a:schemeClr>
                </a:solidFill>
              </a:rPr>
              <a:t>El aire sale</a:t>
            </a:r>
          </a:p>
          <a:p>
            <a:pPr algn="ctr"/>
            <a:r>
              <a:rPr lang="es-ES" sz="1200" dirty="0">
                <a:solidFill>
                  <a:srgbClr val="FE8F00"/>
                </a:solidFill>
              </a:rPr>
              <a:t>El globo se desprende...</a:t>
            </a:r>
            <a:endParaRPr lang="fr-FR" sz="1200" dirty="0">
              <a:solidFill>
                <a:srgbClr val="FE8F00"/>
              </a:solidFill>
            </a:endParaRPr>
          </a:p>
        </p:txBody>
      </p:sp>
      <p:pic>
        <p:nvPicPr>
          <p:cNvPr id="11" name="Imag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12213" y="3012128"/>
            <a:ext cx="1332000" cy="1332000"/>
          </a:xfrm>
          <a:prstGeom prst="rect">
            <a:avLst/>
          </a:prstGeom>
        </p:spPr>
      </p:pic>
      <p:sp>
        <p:nvSpPr>
          <p:cNvPr id="12" name="Flèche droite 11"/>
          <p:cNvSpPr/>
          <p:nvPr/>
        </p:nvSpPr>
        <p:spPr>
          <a:xfrm rot="-2700000">
            <a:off x="2426458" y="2672584"/>
            <a:ext cx="776660" cy="343103"/>
          </a:xfrm>
          <a:prstGeom prst="rightArrow">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algn="ctr"/>
            <a:r>
              <a:rPr lang="fr-FR" sz="900" b="1" dirty="0" err="1" smtClean="0">
                <a:solidFill>
                  <a:schemeClr val="tx1"/>
                </a:solidFill>
              </a:rPr>
              <a:t>Reacción</a:t>
            </a:r>
            <a:endParaRPr lang="fr-FR" sz="900" b="1" dirty="0" smtClean="0">
              <a:solidFill>
                <a:schemeClr val="tx1"/>
              </a:solidFill>
            </a:endParaRPr>
          </a:p>
        </p:txBody>
      </p:sp>
      <p:sp>
        <p:nvSpPr>
          <p:cNvPr id="38" name="Flèche gauche 37"/>
          <p:cNvSpPr/>
          <p:nvPr/>
        </p:nvSpPr>
        <p:spPr>
          <a:xfrm rot="-2700000">
            <a:off x="929213" y="4288917"/>
            <a:ext cx="720000" cy="360000"/>
          </a:xfrm>
          <a:prstGeom prst="lef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algn="r"/>
            <a:r>
              <a:rPr lang="fr-FR" sz="900" b="1" dirty="0" err="1">
                <a:solidFill>
                  <a:schemeClr val="tx1"/>
                </a:solidFill>
              </a:rPr>
              <a:t>Acción</a:t>
            </a:r>
            <a:endParaRPr lang="fr-FR" sz="900" b="1" dirty="0">
              <a:solidFill>
                <a:schemeClr val="tx1"/>
              </a:solidFill>
            </a:endParaRPr>
          </a:p>
        </p:txBody>
      </p:sp>
      <p:sp>
        <p:nvSpPr>
          <p:cNvPr id="39" name="ZoneTexte 38"/>
          <p:cNvSpPr txBox="1"/>
          <p:nvPr/>
        </p:nvSpPr>
        <p:spPr>
          <a:xfrm>
            <a:off x="3476926" y="5157399"/>
            <a:ext cx="2376000" cy="461665"/>
          </a:xfrm>
          <a:prstGeom prst="rect">
            <a:avLst/>
          </a:prstGeom>
          <a:noFill/>
        </p:spPr>
        <p:txBody>
          <a:bodyPr wrap="square" rtlCol="0">
            <a:spAutoFit/>
          </a:bodyPr>
          <a:lstStyle/>
          <a:p>
            <a:pPr algn="ctr"/>
            <a:r>
              <a:rPr lang="es-ES" sz="1200" dirty="0">
                <a:solidFill>
                  <a:schemeClr val="accent1">
                    <a:lumMod val="60000"/>
                    <a:lumOff val="40000"/>
                  </a:schemeClr>
                </a:solidFill>
              </a:rPr>
              <a:t>Bola de cañón disparada</a:t>
            </a:r>
          </a:p>
          <a:p>
            <a:pPr algn="ctr"/>
            <a:r>
              <a:rPr lang="es-ES" sz="1200" dirty="0">
                <a:solidFill>
                  <a:srgbClr val="FE8F00"/>
                </a:solidFill>
              </a:rPr>
              <a:t>El cañón retrocede</a:t>
            </a:r>
          </a:p>
        </p:txBody>
      </p:sp>
      <p:sp>
        <p:nvSpPr>
          <p:cNvPr id="40" name="ZoneTexte 39"/>
          <p:cNvSpPr txBox="1"/>
          <p:nvPr/>
        </p:nvSpPr>
        <p:spPr>
          <a:xfrm>
            <a:off x="6187052" y="5157399"/>
            <a:ext cx="2591188" cy="461665"/>
          </a:xfrm>
          <a:prstGeom prst="rect">
            <a:avLst/>
          </a:prstGeom>
          <a:noFill/>
        </p:spPr>
        <p:txBody>
          <a:bodyPr wrap="square" rtlCol="0">
            <a:spAutoFit/>
          </a:bodyPr>
          <a:lstStyle/>
          <a:p>
            <a:pPr algn="ctr"/>
            <a:r>
              <a:rPr lang="es-ES" sz="1200" dirty="0">
                <a:solidFill>
                  <a:schemeClr val="accent1">
                    <a:lumMod val="60000"/>
                    <a:lumOff val="40000"/>
                  </a:schemeClr>
                </a:solidFill>
              </a:rPr>
              <a:t>El agua sale</a:t>
            </a:r>
          </a:p>
          <a:p>
            <a:pPr algn="ctr"/>
            <a:r>
              <a:rPr lang="es-ES" sz="1200" dirty="0">
                <a:solidFill>
                  <a:srgbClr val="FE8F00"/>
                </a:solidFill>
              </a:rPr>
              <a:t>La manguera se sacude sin control</a:t>
            </a:r>
          </a:p>
        </p:txBody>
      </p:sp>
      <p:sp>
        <p:nvSpPr>
          <p:cNvPr id="41" name="ZoneTexte 40"/>
          <p:cNvSpPr txBox="1"/>
          <p:nvPr/>
        </p:nvSpPr>
        <p:spPr>
          <a:xfrm>
            <a:off x="8897179" y="5157399"/>
            <a:ext cx="2376000" cy="461665"/>
          </a:xfrm>
          <a:prstGeom prst="rect">
            <a:avLst/>
          </a:prstGeom>
          <a:noFill/>
        </p:spPr>
        <p:txBody>
          <a:bodyPr wrap="square" rtlCol="0">
            <a:spAutoFit/>
          </a:bodyPr>
          <a:lstStyle/>
          <a:p>
            <a:pPr algn="ctr"/>
            <a:r>
              <a:rPr lang="es-ES" sz="1200" dirty="0">
                <a:solidFill>
                  <a:schemeClr val="accent1">
                    <a:lumMod val="60000"/>
                    <a:lumOff val="40000"/>
                  </a:schemeClr>
                </a:solidFill>
              </a:rPr>
              <a:t>El combustible sale del cohete</a:t>
            </a:r>
          </a:p>
          <a:p>
            <a:pPr algn="ctr"/>
            <a:r>
              <a:rPr lang="es-ES" sz="1200" dirty="0">
                <a:solidFill>
                  <a:srgbClr val="FE8F00"/>
                </a:solidFill>
              </a:rPr>
              <a:t>Subidas de cohetes</a:t>
            </a:r>
          </a:p>
        </p:txBody>
      </p:sp>
      <p:sp>
        <p:nvSpPr>
          <p:cNvPr id="42" name="ZoneTexte 41"/>
          <p:cNvSpPr txBox="1"/>
          <p:nvPr/>
        </p:nvSpPr>
        <p:spPr>
          <a:xfrm>
            <a:off x="3949233" y="1556466"/>
            <a:ext cx="4342710" cy="461665"/>
          </a:xfrm>
          <a:prstGeom prst="rect">
            <a:avLst/>
          </a:prstGeom>
          <a:noFill/>
        </p:spPr>
        <p:txBody>
          <a:bodyPr wrap="square" rtlCol="0">
            <a:spAutoFit/>
          </a:bodyPr>
          <a:lstStyle/>
          <a:p>
            <a:pPr algn="ctr"/>
            <a:r>
              <a:rPr lang="es-ES" sz="1200" dirty="0">
                <a:solidFill>
                  <a:schemeClr val="accent1">
                    <a:lumMod val="60000"/>
                    <a:lumOff val="40000"/>
                  </a:schemeClr>
                </a:solidFill>
              </a:rPr>
              <a:t>Acción en una dirección</a:t>
            </a:r>
          </a:p>
          <a:p>
            <a:pPr algn="ctr"/>
            <a:r>
              <a:rPr lang="es-ES" sz="1200" dirty="0">
                <a:solidFill>
                  <a:schemeClr val="accent1">
                    <a:lumMod val="60000"/>
                    <a:lumOff val="40000"/>
                  </a:schemeClr>
                </a:solidFill>
              </a:rPr>
              <a:t>Reacción en la dirección opuesta</a:t>
            </a:r>
          </a:p>
        </p:txBody>
      </p:sp>
      <p:sp>
        <p:nvSpPr>
          <p:cNvPr id="43" name="Flèche droite 42"/>
          <p:cNvSpPr/>
          <p:nvPr/>
        </p:nvSpPr>
        <p:spPr>
          <a:xfrm>
            <a:off x="5299150" y="3007945"/>
            <a:ext cx="720000" cy="360000"/>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algn="r"/>
            <a:r>
              <a:rPr lang="fr-FR" sz="900" b="1" dirty="0" err="1">
                <a:solidFill>
                  <a:schemeClr val="tx1"/>
                </a:solidFill>
              </a:rPr>
              <a:t>Acción</a:t>
            </a:r>
            <a:endParaRPr lang="fr-FR" sz="900" b="1" dirty="0">
              <a:solidFill>
                <a:schemeClr val="tx1"/>
              </a:solidFill>
            </a:endParaRPr>
          </a:p>
        </p:txBody>
      </p:sp>
      <p:sp>
        <p:nvSpPr>
          <p:cNvPr id="44" name="Flèche gauche 43"/>
          <p:cNvSpPr/>
          <p:nvPr/>
        </p:nvSpPr>
        <p:spPr>
          <a:xfrm rot="5400000">
            <a:off x="7389798" y="2564705"/>
            <a:ext cx="847071" cy="360000"/>
          </a:xfrm>
          <a:prstGeom prst="leftArrow">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algn="ctr"/>
            <a:r>
              <a:rPr lang="fr-FR" sz="900" b="1" dirty="0" err="1">
                <a:solidFill>
                  <a:schemeClr val="tx1"/>
                </a:solidFill>
              </a:rPr>
              <a:t>Reacción</a:t>
            </a:r>
            <a:endParaRPr lang="fr-FR" sz="900" b="1" dirty="0">
              <a:solidFill>
                <a:schemeClr val="tx1"/>
              </a:solidFill>
            </a:endParaRPr>
          </a:p>
        </p:txBody>
      </p:sp>
      <p:sp>
        <p:nvSpPr>
          <p:cNvPr id="45" name="Flèche droite 44"/>
          <p:cNvSpPr/>
          <p:nvPr/>
        </p:nvSpPr>
        <p:spPr>
          <a:xfrm rot="5400000">
            <a:off x="7453334" y="4524848"/>
            <a:ext cx="720000" cy="360000"/>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algn="r"/>
            <a:r>
              <a:rPr lang="fr-FR" sz="900" b="1" dirty="0" err="1">
                <a:solidFill>
                  <a:schemeClr val="tx1"/>
                </a:solidFill>
              </a:rPr>
              <a:t>Acción</a:t>
            </a:r>
            <a:endParaRPr lang="fr-FR" sz="900" b="1" dirty="0">
              <a:solidFill>
                <a:schemeClr val="tx1"/>
              </a:solidFill>
            </a:endParaRPr>
          </a:p>
        </p:txBody>
      </p:sp>
      <p:sp>
        <p:nvSpPr>
          <p:cNvPr id="46" name="Flèche gauche 45"/>
          <p:cNvSpPr/>
          <p:nvPr/>
        </p:nvSpPr>
        <p:spPr>
          <a:xfrm>
            <a:off x="3210685" y="3959984"/>
            <a:ext cx="761756" cy="384143"/>
          </a:xfrm>
          <a:prstGeom prst="leftArrow">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algn="ctr"/>
            <a:r>
              <a:rPr lang="fr-FR" sz="900" b="1" dirty="0" err="1">
                <a:solidFill>
                  <a:schemeClr val="tx1"/>
                </a:solidFill>
              </a:rPr>
              <a:t>Reacción</a:t>
            </a:r>
            <a:endParaRPr lang="fr-FR" sz="900" b="1" dirty="0">
              <a:solidFill>
                <a:schemeClr val="tx1"/>
              </a:solidFill>
            </a:endParaRPr>
          </a:p>
        </p:txBody>
      </p:sp>
      <p:sp>
        <p:nvSpPr>
          <p:cNvPr id="47" name="Flèche droite 46"/>
          <p:cNvSpPr/>
          <p:nvPr/>
        </p:nvSpPr>
        <p:spPr>
          <a:xfrm rot="-2700000">
            <a:off x="10539365" y="2639319"/>
            <a:ext cx="799673" cy="449250"/>
          </a:xfrm>
          <a:prstGeom prst="rightArrow">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algn="ctr"/>
            <a:r>
              <a:rPr lang="fr-FR" sz="900" b="1" dirty="0" err="1">
                <a:solidFill>
                  <a:schemeClr val="tx1"/>
                </a:solidFill>
              </a:rPr>
              <a:t>Reacción</a:t>
            </a:r>
            <a:endParaRPr lang="fr-FR" sz="900" b="1" dirty="0">
              <a:solidFill>
                <a:schemeClr val="tx1"/>
              </a:solidFill>
            </a:endParaRPr>
          </a:p>
        </p:txBody>
      </p:sp>
      <p:sp>
        <p:nvSpPr>
          <p:cNvPr id="48" name="Flèche gauche 47"/>
          <p:cNvSpPr/>
          <p:nvPr/>
        </p:nvSpPr>
        <p:spPr>
          <a:xfrm rot="-2700000">
            <a:off x="8819864" y="4347605"/>
            <a:ext cx="720000" cy="360000"/>
          </a:xfrm>
          <a:prstGeom prst="lef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algn="r"/>
            <a:r>
              <a:rPr lang="fr-FR" sz="900" b="1" dirty="0" err="1">
                <a:solidFill>
                  <a:schemeClr val="tx1"/>
                </a:solidFill>
              </a:rPr>
              <a:t>Acción</a:t>
            </a:r>
            <a:endParaRPr lang="fr-FR" sz="900" b="1" dirty="0">
              <a:solidFill>
                <a:schemeClr val="tx1"/>
              </a:solidFill>
            </a:endParaRPr>
          </a:p>
        </p:txBody>
      </p:sp>
      <p:sp>
        <p:nvSpPr>
          <p:cNvPr id="26" name="ZoneTexte 25"/>
          <p:cNvSpPr txBox="1"/>
          <p:nvPr/>
        </p:nvSpPr>
        <p:spPr>
          <a:xfrm>
            <a:off x="1687234" y="656466"/>
            <a:ext cx="4077462" cy="400110"/>
          </a:xfrm>
          <a:prstGeom prst="rect">
            <a:avLst/>
          </a:prstGeom>
          <a:noFill/>
        </p:spPr>
        <p:txBody>
          <a:bodyPr wrap="square" rtlCol="0">
            <a:spAutoFit/>
          </a:bodyPr>
          <a:lstStyle/>
          <a:p>
            <a:r>
              <a:rPr lang="fr-FR" sz="2000" dirty="0" err="1">
                <a:solidFill>
                  <a:schemeClr val="bg1"/>
                </a:solidFill>
              </a:rPr>
              <a:t>Acción</a:t>
            </a:r>
            <a:r>
              <a:rPr lang="fr-FR" sz="2000" dirty="0">
                <a:solidFill>
                  <a:schemeClr val="bg1"/>
                </a:solidFill>
              </a:rPr>
              <a:t> - </a:t>
            </a:r>
            <a:r>
              <a:rPr lang="fr-FR" sz="2000" dirty="0" err="1">
                <a:solidFill>
                  <a:schemeClr val="bg1"/>
                </a:solidFill>
              </a:rPr>
              <a:t>Reacción</a:t>
            </a:r>
            <a:endParaRPr lang="fr-FR" sz="2000" dirty="0">
              <a:solidFill>
                <a:schemeClr val="bg1"/>
              </a:solidFill>
            </a:endParaRPr>
          </a:p>
        </p:txBody>
      </p:sp>
    </p:spTree>
    <p:extLst>
      <p:ext uri="{BB962C8B-B14F-4D97-AF65-F5344CB8AC3E}">
        <p14:creationId xmlns:p14="http://schemas.microsoft.com/office/powerpoint/2010/main" val="37255584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t>
            </a:r>
            <a:r>
              <a:rPr lang="fr-FR" dirty="0" err="1"/>
              <a:t>Cómo</a:t>
            </a:r>
            <a:r>
              <a:rPr lang="fr-FR" dirty="0"/>
              <a:t> </a:t>
            </a:r>
            <a:r>
              <a:rPr lang="fr-FR" dirty="0" err="1"/>
              <a:t>llegar</a:t>
            </a:r>
            <a:r>
              <a:rPr lang="fr-FR" dirty="0"/>
              <a:t> al </a:t>
            </a:r>
            <a:r>
              <a:rPr lang="fr-FR" dirty="0" err="1"/>
              <a:t>espacio</a:t>
            </a:r>
            <a:r>
              <a:rPr lang="fr-FR" dirty="0"/>
              <a:t>?</a:t>
            </a:r>
          </a:p>
        </p:txBody>
      </p:sp>
      <p:sp>
        <p:nvSpPr>
          <p:cNvPr id="5" name="Espace réservé du numéro de diapositive 4"/>
          <p:cNvSpPr>
            <a:spLocks noGrp="1"/>
          </p:cNvSpPr>
          <p:nvPr>
            <p:ph type="sldNum" sz="quarter" idx="4"/>
          </p:nvPr>
        </p:nvSpPr>
        <p:spPr/>
        <p:txBody>
          <a:bodyPr/>
          <a:lstStyle/>
          <a:p>
            <a:fld id="{877C2003-2E6E-4ABC-B270-3E95A87ADF8A}" type="slidenum">
              <a:rPr lang="en-GB" smtClean="0"/>
              <a:pPr/>
              <a:t>14</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grpSp>
        <p:nvGrpSpPr>
          <p:cNvPr id="26" name="Groupe 25"/>
          <p:cNvGrpSpPr/>
          <p:nvPr/>
        </p:nvGrpSpPr>
        <p:grpSpPr>
          <a:xfrm>
            <a:off x="1983047" y="1869604"/>
            <a:ext cx="5878131" cy="3627255"/>
            <a:chOff x="1050336" y="2119430"/>
            <a:chExt cx="4737824" cy="2885247"/>
          </a:xfrm>
        </p:grpSpPr>
        <p:grpSp>
          <p:nvGrpSpPr>
            <p:cNvPr id="21" name="Groupe 20"/>
            <p:cNvGrpSpPr/>
            <p:nvPr/>
          </p:nvGrpSpPr>
          <p:grpSpPr>
            <a:xfrm>
              <a:off x="1050336" y="2119430"/>
              <a:ext cx="2246684" cy="2211797"/>
              <a:chOff x="980841" y="4445260"/>
              <a:chExt cx="2246684" cy="2211797"/>
            </a:xfrm>
          </p:grpSpPr>
          <p:pic>
            <p:nvPicPr>
              <p:cNvPr id="13" name="Imag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150825" y="4632288"/>
                <a:ext cx="1440000" cy="1440000"/>
              </a:xfrm>
              <a:prstGeom prst="rect">
                <a:avLst/>
              </a:prstGeom>
            </p:spPr>
          </p:pic>
          <p:sp>
            <p:nvSpPr>
              <p:cNvPr id="24" name="Rectangle 23"/>
              <p:cNvSpPr/>
              <p:nvPr/>
            </p:nvSpPr>
            <p:spPr>
              <a:xfrm>
                <a:off x="980841" y="4445260"/>
                <a:ext cx="2246684" cy="2211797"/>
              </a:xfrm>
              <a:prstGeom prst="rect">
                <a:avLst/>
              </a:prstGeom>
              <a:solidFill>
                <a:srgbClr val="001F5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2" name="Imag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08160" y="2162457"/>
              <a:ext cx="2880000" cy="2842220"/>
            </a:xfrm>
            <a:prstGeom prst="rect">
              <a:avLst/>
            </a:prstGeom>
          </p:spPr>
        </p:pic>
      </p:grpSp>
      <p:sp>
        <p:nvSpPr>
          <p:cNvPr id="23" name="ZoneTexte 22"/>
          <p:cNvSpPr txBox="1"/>
          <p:nvPr/>
        </p:nvSpPr>
        <p:spPr>
          <a:xfrm>
            <a:off x="6074597" y="1683493"/>
            <a:ext cx="4360985" cy="369332"/>
          </a:xfrm>
          <a:prstGeom prst="rect">
            <a:avLst/>
          </a:prstGeom>
          <a:noFill/>
        </p:spPr>
        <p:txBody>
          <a:bodyPr wrap="square" rtlCol="0">
            <a:spAutoFit/>
          </a:bodyPr>
          <a:lstStyle/>
          <a:p>
            <a:pPr algn="ctr"/>
            <a:r>
              <a:rPr lang="es-ES" dirty="0">
                <a:solidFill>
                  <a:srgbClr val="63E0E0"/>
                </a:solidFill>
              </a:rPr>
              <a:t>Sentado en el centro = todo bien</a:t>
            </a:r>
          </a:p>
        </p:txBody>
      </p:sp>
      <p:sp>
        <p:nvSpPr>
          <p:cNvPr id="25" name="ZoneTexte 24"/>
          <p:cNvSpPr txBox="1"/>
          <p:nvPr/>
        </p:nvSpPr>
        <p:spPr>
          <a:xfrm>
            <a:off x="970408" y="5123346"/>
            <a:ext cx="4360985" cy="646331"/>
          </a:xfrm>
          <a:prstGeom prst="rect">
            <a:avLst/>
          </a:prstGeom>
          <a:noFill/>
        </p:spPr>
        <p:txBody>
          <a:bodyPr wrap="square" rtlCol="0">
            <a:spAutoFit/>
          </a:bodyPr>
          <a:lstStyle/>
          <a:p>
            <a:pPr algn="ctr"/>
            <a:r>
              <a:rPr lang="es-ES" dirty="0">
                <a:solidFill>
                  <a:srgbClr val="FF7B79"/>
                </a:solidFill>
              </a:rPr>
              <a:t>Sentado en el borde = no puedes aguantar!</a:t>
            </a:r>
          </a:p>
        </p:txBody>
      </p:sp>
      <p:pic>
        <p:nvPicPr>
          <p:cNvPr id="27" name="Image 26"/>
          <p:cNvPicPr>
            <a:picLocks noChangeAspect="1"/>
          </p:cNvPicPr>
          <p:nvPr/>
        </p:nvPicPr>
        <p:blipFill rotWithShape="1">
          <a:blip r:embed="rId5" cstate="screen">
            <a:extLst>
              <a:ext uri="{28A0092B-C50C-407E-A947-70E740481C1C}">
                <a14:useLocalDpi xmlns:a14="http://schemas.microsoft.com/office/drawing/2010/main"/>
              </a:ext>
            </a:extLst>
          </a:blip>
          <a:srcRect l="-2"/>
          <a:stretch/>
        </p:blipFill>
        <p:spPr>
          <a:xfrm>
            <a:off x="4993769" y="4217566"/>
            <a:ext cx="337624" cy="453934"/>
          </a:xfrm>
          <a:prstGeom prst="rect">
            <a:avLst/>
          </a:prstGeom>
        </p:spPr>
      </p:pic>
      <p:pic>
        <p:nvPicPr>
          <p:cNvPr id="28" name="Image 27"/>
          <p:cNvPicPr>
            <a:picLocks noChangeAspect="1"/>
          </p:cNvPicPr>
          <p:nvPr/>
        </p:nvPicPr>
        <p:blipFill rotWithShape="1">
          <a:blip r:embed="rId6" cstate="screen">
            <a:duotone>
              <a:prstClr val="black"/>
              <a:schemeClr val="accent1">
                <a:lumMod val="60000"/>
                <a:lumOff val="40000"/>
                <a:tint val="45000"/>
                <a:satMod val="400000"/>
              </a:schemeClr>
            </a:duotone>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rcRect l="-2"/>
          <a:stretch/>
        </p:blipFill>
        <p:spPr>
          <a:xfrm>
            <a:off x="5905785" y="2133396"/>
            <a:ext cx="337624" cy="453934"/>
          </a:xfrm>
          <a:prstGeom prst="rect">
            <a:avLst/>
          </a:prstGeom>
        </p:spPr>
      </p:pic>
      <p:sp>
        <p:nvSpPr>
          <p:cNvPr id="29" name="ZoneTexte 28"/>
          <p:cNvSpPr txBox="1"/>
          <p:nvPr/>
        </p:nvSpPr>
        <p:spPr>
          <a:xfrm>
            <a:off x="6817802" y="5335942"/>
            <a:ext cx="4360985" cy="646331"/>
          </a:xfrm>
          <a:prstGeom prst="rect">
            <a:avLst/>
          </a:prstGeom>
          <a:noFill/>
        </p:spPr>
        <p:txBody>
          <a:bodyPr wrap="square" rtlCol="0">
            <a:spAutoFit/>
          </a:bodyPr>
          <a:lstStyle/>
          <a:p>
            <a:pPr algn="ctr"/>
            <a:r>
              <a:rPr lang="es-ES" dirty="0">
                <a:solidFill>
                  <a:schemeClr val="bg1"/>
                </a:solidFill>
              </a:rPr>
              <a:t>Cuanto más lejos del centro de rotación, más difícil es permanecer en él.</a:t>
            </a:r>
          </a:p>
        </p:txBody>
      </p:sp>
      <p:sp>
        <p:nvSpPr>
          <p:cNvPr id="30" name="ZoneTexte 29"/>
          <p:cNvSpPr txBox="1"/>
          <p:nvPr/>
        </p:nvSpPr>
        <p:spPr>
          <a:xfrm>
            <a:off x="1368066" y="1618082"/>
            <a:ext cx="3047727" cy="369332"/>
          </a:xfrm>
          <a:prstGeom prst="rect">
            <a:avLst/>
          </a:prstGeom>
          <a:noFill/>
        </p:spPr>
        <p:txBody>
          <a:bodyPr wrap="square" rtlCol="0">
            <a:spAutoFit/>
          </a:bodyPr>
          <a:lstStyle/>
          <a:p>
            <a:pPr algn="ctr"/>
            <a:r>
              <a:rPr lang="fr-FR" i="1" dirty="0">
                <a:solidFill>
                  <a:schemeClr val="bg1"/>
                </a:solidFill>
              </a:rPr>
              <a:t>Cuando </a:t>
            </a:r>
            <a:r>
              <a:rPr lang="fr-FR" i="1" dirty="0" smtClean="0">
                <a:solidFill>
                  <a:schemeClr val="bg1"/>
                </a:solidFill>
              </a:rPr>
              <a:t>el </a:t>
            </a:r>
            <a:r>
              <a:rPr lang="fr-FR" i="1" dirty="0" err="1" smtClean="0">
                <a:solidFill>
                  <a:schemeClr val="bg1"/>
                </a:solidFill>
              </a:rPr>
              <a:t>columpio</a:t>
            </a:r>
            <a:r>
              <a:rPr lang="fr-FR" i="1" dirty="0" smtClean="0">
                <a:solidFill>
                  <a:schemeClr val="bg1"/>
                </a:solidFill>
              </a:rPr>
              <a:t> gira</a:t>
            </a:r>
            <a:endParaRPr lang="fr-FR" i="1" dirty="0">
              <a:solidFill>
                <a:schemeClr val="bg1"/>
              </a:solidFill>
            </a:endParaRPr>
          </a:p>
        </p:txBody>
      </p:sp>
      <p:sp>
        <p:nvSpPr>
          <p:cNvPr id="31" name="ZoneTexte 30"/>
          <p:cNvSpPr txBox="1"/>
          <p:nvPr/>
        </p:nvSpPr>
        <p:spPr>
          <a:xfrm>
            <a:off x="1687234" y="656466"/>
            <a:ext cx="4077462" cy="400110"/>
          </a:xfrm>
          <a:prstGeom prst="rect">
            <a:avLst/>
          </a:prstGeom>
          <a:noFill/>
        </p:spPr>
        <p:txBody>
          <a:bodyPr wrap="square" rtlCol="0">
            <a:spAutoFit/>
          </a:bodyPr>
          <a:lstStyle/>
          <a:p>
            <a:r>
              <a:rPr lang="fr-FR" sz="2000" dirty="0">
                <a:solidFill>
                  <a:schemeClr val="bg1"/>
                </a:solidFill>
              </a:rPr>
              <a:t>¿</a:t>
            </a:r>
            <a:r>
              <a:rPr lang="fr-FR" sz="2000" dirty="0" err="1">
                <a:solidFill>
                  <a:schemeClr val="bg1"/>
                </a:solidFill>
              </a:rPr>
              <a:t>Cómo</a:t>
            </a:r>
            <a:r>
              <a:rPr lang="fr-FR" sz="2000" dirty="0">
                <a:solidFill>
                  <a:schemeClr val="bg1"/>
                </a:solidFill>
              </a:rPr>
              <a:t> </a:t>
            </a:r>
            <a:r>
              <a:rPr lang="fr-FR" sz="2000" dirty="0" err="1">
                <a:solidFill>
                  <a:schemeClr val="bg1"/>
                </a:solidFill>
              </a:rPr>
              <a:t>despegan</a:t>
            </a:r>
            <a:r>
              <a:rPr lang="fr-FR" sz="2000" dirty="0">
                <a:solidFill>
                  <a:schemeClr val="bg1"/>
                </a:solidFill>
              </a:rPr>
              <a:t> </a:t>
            </a:r>
            <a:r>
              <a:rPr lang="fr-FR" sz="2000" dirty="0" smtClean="0">
                <a:solidFill>
                  <a:schemeClr val="bg1"/>
                </a:solidFill>
              </a:rPr>
              <a:t>las </a:t>
            </a:r>
            <a:r>
              <a:rPr lang="fr-FR" sz="2000" dirty="0" err="1" smtClean="0">
                <a:solidFill>
                  <a:schemeClr val="bg1"/>
                </a:solidFill>
              </a:rPr>
              <a:t>lanzaderas</a:t>
            </a:r>
            <a:r>
              <a:rPr lang="fr-FR" sz="2000" dirty="0" smtClean="0">
                <a:solidFill>
                  <a:schemeClr val="bg1"/>
                </a:solidFill>
              </a:rPr>
              <a:t>?</a:t>
            </a:r>
            <a:endParaRPr lang="fr-FR" sz="2000" dirty="0">
              <a:solidFill>
                <a:schemeClr val="bg1"/>
              </a:solidFill>
            </a:endParaRPr>
          </a:p>
        </p:txBody>
      </p:sp>
    </p:spTree>
    <p:extLst>
      <p:ext uri="{BB962C8B-B14F-4D97-AF65-F5344CB8AC3E}">
        <p14:creationId xmlns:p14="http://schemas.microsoft.com/office/powerpoint/2010/main" val="6866207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t>
            </a:r>
            <a:r>
              <a:rPr lang="fr-FR" dirty="0" err="1"/>
              <a:t>Cómo</a:t>
            </a:r>
            <a:r>
              <a:rPr lang="fr-FR" dirty="0"/>
              <a:t> </a:t>
            </a:r>
            <a:r>
              <a:rPr lang="fr-FR" dirty="0" err="1"/>
              <a:t>llegar</a:t>
            </a:r>
            <a:r>
              <a:rPr lang="fr-FR" dirty="0"/>
              <a:t> al </a:t>
            </a:r>
            <a:r>
              <a:rPr lang="fr-FR" dirty="0" err="1"/>
              <a:t>espacio</a:t>
            </a:r>
            <a:r>
              <a:rPr lang="fr-FR" dirty="0"/>
              <a:t>?</a:t>
            </a:r>
          </a:p>
        </p:txBody>
      </p:sp>
      <p:sp>
        <p:nvSpPr>
          <p:cNvPr id="5" name="Espace réservé du numéro de diapositive 4"/>
          <p:cNvSpPr>
            <a:spLocks noGrp="1"/>
          </p:cNvSpPr>
          <p:nvPr>
            <p:ph type="sldNum" sz="quarter" idx="4"/>
          </p:nvPr>
        </p:nvSpPr>
        <p:spPr/>
        <p:txBody>
          <a:bodyPr/>
          <a:lstStyle/>
          <a:p>
            <a:fld id="{877C2003-2E6E-4ABC-B270-3E95A87ADF8A}" type="slidenum">
              <a:rPr lang="en-GB" smtClean="0"/>
              <a:pPr/>
              <a:t>15</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pic>
        <p:nvPicPr>
          <p:cNvPr id="3" name="Imag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2290" y="1858341"/>
            <a:ext cx="3435626" cy="3435626"/>
          </a:xfrm>
          <a:prstGeom prst="ellipse">
            <a:avLst/>
          </a:prstGeom>
        </p:spPr>
      </p:pic>
      <p:grpSp>
        <p:nvGrpSpPr>
          <p:cNvPr id="8" name="Groupe 7"/>
          <p:cNvGrpSpPr/>
          <p:nvPr/>
        </p:nvGrpSpPr>
        <p:grpSpPr>
          <a:xfrm>
            <a:off x="1464576" y="1848154"/>
            <a:ext cx="3456000" cy="3456000"/>
            <a:chOff x="2017026" y="1585567"/>
            <a:chExt cx="3456000" cy="3456000"/>
          </a:xfrm>
        </p:grpSpPr>
        <p:sp>
          <p:nvSpPr>
            <p:cNvPr id="9" name="Ellipse 8"/>
            <p:cNvSpPr/>
            <p:nvPr/>
          </p:nvSpPr>
          <p:spPr>
            <a:xfrm>
              <a:off x="2017026" y="1585567"/>
              <a:ext cx="3456000" cy="3456000"/>
            </a:xfrm>
            <a:prstGeom prst="ellipse">
              <a:avLst/>
            </a:prstGeom>
            <a:gradFill flip="none" rotWithShape="1">
              <a:gsLst>
                <a:gs pos="51000">
                  <a:srgbClr val="F39E31"/>
                </a:gs>
                <a:gs pos="50000">
                  <a:srgbClr val="F9BC3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à coins arrondis 22"/>
            <p:cNvSpPr/>
            <p:nvPr/>
          </p:nvSpPr>
          <p:spPr>
            <a:xfrm>
              <a:off x="3610848" y="1693567"/>
              <a:ext cx="268356" cy="3240000"/>
            </a:xfrm>
            <a:prstGeom prst="roundRect">
              <a:avLst>
                <a:gd name="adj" fmla="val 50000"/>
              </a:avLst>
            </a:prstGeom>
            <a:solidFill>
              <a:srgbClr val="7F8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à coins arrondis 26"/>
            <p:cNvSpPr/>
            <p:nvPr/>
          </p:nvSpPr>
          <p:spPr>
            <a:xfrm>
              <a:off x="2125026" y="3178567"/>
              <a:ext cx="3240000" cy="270000"/>
            </a:xfrm>
            <a:prstGeom prst="roundRect">
              <a:avLst>
                <a:gd name="adj" fmla="val 50000"/>
              </a:avLst>
            </a:prstGeom>
            <a:solidFill>
              <a:srgbClr val="7F8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p:cNvSpPr/>
            <p:nvPr/>
          </p:nvSpPr>
          <p:spPr>
            <a:xfrm>
              <a:off x="3475026" y="3043567"/>
              <a:ext cx="540000" cy="540000"/>
            </a:xfrm>
            <a:prstGeom prst="ellipse">
              <a:avLst/>
            </a:prstGeom>
            <a:gradFill>
              <a:gsLst>
                <a:gs pos="51000">
                  <a:srgbClr val="DB632C"/>
                </a:gs>
                <a:gs pos="50000">
                  <a:srgbClr val="EC7838"/>
                </a:gs>
              </a:gsLst>
              <a:lin ang="0" scaled="1"/>
            </a:gradFill>
            <a:ln w="762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28" name="Arc 27"/>
          <p:cNvSpPr/>
          <p:nvPr/>
        </p:nvSpPr>
        <p:spPr>
          <a:xfrm flipV="1">
            <a:off x="1208891" y="1596154"/>
            <a:ext cx="3960000" cy="3960000"/>
          </a:xfrm>
          <a:prstGeom prst="arc">
            <a:avLst>
              <a:gd name="adj1" fmla="val 20066532"/>
              <a:gd name="adj2" fmla="val 1635536"/>
            </a:avLst>
          </a:prstGeom>
          <a:ln w="57150" cap="rnd">
            <a:solidFill>
              <a:schemeClr val="bg1"/>
            </a:solidFill>
            <a:round/>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9" name="Arc 28"/>
          <p:cNvSpPr/>
          <p:nvPr/>
        </p:nvSpPr>
        <p:spPr>
          <a:xfrm flipV="1">
            <a:off x="7120103" y="1596154"/>
            <a:ext cx="3960000" cy="3960000"/>
          </a:xfrm>
          <a:prstGeom prst="arc">
            <a:avLst>
              <a:gd name="adj1" fmla="val 20066532"/>
              <a:gd name="adj2" fmla="val 1635536"/>
            </a:avLst>
          </a:prstGeom>
          <a:ln w="57150" cap="rnd">
            <a:solidFill>
              <a:schemeClr val="bg1"/>
            </a:solidFill>
            <a:round/>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2" name="ZoneTexte 31"/>
          <p:cNvSpPr txBox="1"/>
          <p:nvPr/>
        </p:nvSpPr>
        <p:spPr>
          <a:xfrm>
            <a:off x="1687234" y="656466"/>
            <a:ext cx="4077462" cy="400110"/>
          </a:xfrm>
          <a:prstGeom prst="rect">
            <a:avLst/>
          </a:prstGeom>
          <a:noFill/>
        </p:spPr>
        <p:txBody>
          <a:bodyPr wrap="square" rtlCol="0">
            <a:spAutoFit/>
          </a:bodyPr>
          <a:lstStyle/>
          <a:p>
            <a:r>
              <a:rPr lang="fr-FR" sz="2000" dirty="0">
                <a:solidFill>
                  <a:schemeClr val="bg1"/>
                </a:solidFill>
              </a:rPr>
              <a:t>¿</a:t>
            </a:r>
            <a:r>
              <a:rPr lang="fr-FR" sz="2000" dirty="0" err="1">
                <a:solidFill>
                  <a:schemeClr val="bg1"/>
                </a:solidFill>
              </a:rPr>
              <a:t>Cómo</a:t>
            </a:r>
            <a:r>
              <a:rPr lang="fr-FR" sz="2000" dirty="0">
                <a:solidFill>
                  <a:schemeClr val="bg1"/>
                </a:solidFill>
              </a:rPr>
              <a:t> </a:t>
            </a:r>
            <a:r>
              <a:rPr lang="fr-FR" sz="2000" dirty="0" err="1">
                <a:solidFill>
                  <a:schemeClr val="bg1"/>
                </a:solidFill>
              </a:rPr>
              <a:t>despegan</a:t>
            </a:r>
            <a:r>
              <a:rPr lang="fr-FR" sz="2000" dirty="0">
                <a:solidFill>
                  <a:schemeClr val="bg1"/>
                </a:solidFill>
              </a:rPr>
              <a:t> </a:t>
            </a:r>
            <a:r>
              <a:rPr lang="fr-FR" sz="2000" dirty="0" smtClean="0">
                <a:solidFill>
                  <a:schemeClr val="bg1"/>
                </a:solidFill>
              </a:rPr>
              <a:t>las </a:t>
            </a:r>
            <a:r>
              <a:rPr lang="fr-FR" sz="2000" dirty="0" err="1" smtClean="0">
                <a:solidFill>
                  <a:schemeClr val="bg1"/>
                </a:solidFill>
              </a:rPr>
              <a:t>lanzaderas</a:t>
            </a:r>
            <a:r>
              <a:rPr lang="fr-FR" sz="2000" dirty="0" smtClean="0">
                <a:solidFill>
                  <a:schemeClr val="bg1"/>
                </a:solidFill>
              </a:rPr>
              <a:t>?</a:t>
            </a:r>
            <a:endParaRPr lang="fr-FR" sz="2000" dirty="0">
              <a:solidFill>
                <a:schemeClr val="bg1"/>
              </a:solidFill>
            </a:endParaRPr>
          </a:p>
        </p:txBody>
      </p:sp>
      <p:sp>
        <p:nvSpPr>
          <p:cNvPr id="33" name="ZoneTexte 32"/>
          <p:cNvSpPr txBox="1"/>
          <p:nvPr/>
        </p:nvSpPr>
        <p:spPr>
          <a:xfrm>
            <a:off x="5022659" y="1574937"/>
            <a:ext cx="2192167" cy="369332"/>
          </a:xfrm>
          <a:prstGeom prst="rect">
            <a:avLst/>
          </a:prstGeom>
          <a:noFill/>
        </p:spPr>
        <p:txBody>
          <a:bodyPr wrap="square" rtlCol="0">
            <a:spAutoFit/>
          </a:bodyPr>
          <a:lstStyle/>
          <a:p>
            <a:pPr algn="ctr"/>
            <a:r>
              <a:rPr lang="fr-FR" dirty="0">
                <a:solidFill>
                  <a:schemeClr val="bg1"/>
                </a:solidFill>
              </a:rPr>
              <a:t>Vista </a:t>
            </a:r>
            <a:r>
              <a:rPr lang="fr-FR" dirty="0" err="1">
                <a:solidFill>
                  <a:schemeClr val="bg1"/>
                </a:solidFill>
              </a:rPr>
              <a:t>desde</a:t>
            </a:r>
            <a:r>
              <a:rPr lang="fr-FR" dirty="0">
                <a:solidFill>
                  <a:schemeClr val="bg1"/>
                </a:solidFill>
              </a:rPr>
              <a:t> </a:t>
            </a:r>
            <a:r>
              <a:rPr lang="fr-FR" dirty="0" err="1">
                <a:solidFill>
                  <a:schemeClr val="bg1"/>
                </a:solidFill>
              </a:rPr>
              <a:t>arriba</a:t>
            </a:r>
            <a:endParaRPr lang="fr-FR" dirty="0">
              <a:solidFill>
                <a:schemeClr val="bg1"/>
              </a:solidFill>
            </a:endParaRPr>
          </a:p>
        </p:txBody>
      </p:sp>
      <p:sp>
        <p:nvSpPr>
          <p:cNvPr id="24" name="ZoneTexte 23"/>
          <p:cNvSpPr txBox="1"/>
          <p:nvPr/>
        </p:nvSpPr>
        <p:spPr>
          <a:xfrm>
            <a:off x="2092807" y="5304154"/>
            <a:ext cx="2192167" cy="369332"/>
          </a:xfrm>
          <a:prstGeom prst="rect">
            <a:avLst/>
          </a:prstGeom>
          <a:noFill/>
        </p:spPr>
        <p:txBody>
          <a:bodyPr wrap="square" rtlCol="0">
            <a:spAutoFit/>
          </a:bodyPr>
          <a:lstStyle/>
          <a:p>
            <a:pPr algn="ctr"/>
            <a:r>
              <a:rPr lang="fr-FR" dirty="0" err="1" smtClean="0">
                <a:solidFill>
                  <a:schemeClr val="bg1"/>
                </a:solidFill>
              </a:rPr>
              <a:t>Columpio</a:t>
            </a:r>
            <a:endParaRPr lang="fr-FR" dirty="0">
              <a:solidFill>
                <a:schemeClr val="bg1"/>
              </a:solidFill>
            </a:endParaRPr>
          </a:p>
        </p:txBody>
      </p:sp>
      <p:sp>
        <p:nvSpPr>
          <p:cNvPr id="34" name="ZoneTexte 33"/>
          <p:cNvSpPr txBox="1"/>
          <p:nvPr/>
        </p:nvSpPr>
        <p:spPr>
          <a:xfrm>
            <a:off x="8004019" y="5304264"/>
            <a:ext cx="2192167" cy="369332"/>
          </a:xfrm>
          <a:prstGeom prst="rect">
            <a:avLst/>
          </a:prstGeom>
          <a:noFill/>
        </p:spPr>
        <p:txBody>
          <a:bodyPr wrap="square" rtlCol="0">
            <a:spAutoFit/>
          </a:bodyPr>
          <a:lstStyle/>
          <a:p>
            <a:pPr algn="ctr"/>
            <a:r>
              <a:rPr lang="fr-FR" dirty="0" smtClean="0">
                <a:solidFill>
                  <a:schemeClr val="bg1"/>
                </a:solidFill>
              </a:rPr>
              <a:t>Tierra</a:t>
            </a:r>
            <a:endParaRPr lang="fr-FR" dirty="0">
              <a:solidFill>
                <a:schemeClr val="bg1"/>
              </a:solidFill>
            </a:endParaRPr>
          </a:p>
        </p:txBody>
      </p:sp>
    </p:spTree>
    <p:extLst>
      <p:ext uri="{BB962C8B-B14F-4D97-AF65-F5344CB8AC3E}">
        <p14:creationId xmlns:p14="http://schemas.microsoft.com/office/powerpoint/2010/main" val="131693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8000" fill="hold"/>
                                        <p:tgtEl>
                                          <p:spTgt spid="8"/>
                                        </p:tgtEl>
                                        <p:attrNameLst>
                                          <p:attrName>r</p:attrName>
                                        </p:attrNameLst>
                                      </p:cBhvr>
                                    </p:animRot>
                                  </p:childTnLst>
                                </p:cTn>
                              </p:par>
                              <p:par>
                                <p:cTn id="7" presetID="8" presetClass="emph" presetSubtype="0" repeatCount="indefinite" fill="hold" nodeType="withEffect">
                                  <p:stCondLst>
                                    <p:cond delay="0"/>
                                  </p:stCondLst>
                                  <p:endCondLst>
                                    <p:cond evt="onNext" delay="0">
                                      <p:tgtEl>
                                        <p:sldTgt/>
                                      </p:tgtEl>
                                    </p:cond>
                                  </p:endCondLst>
                                  <p:childTnLst>
                                    <p:animRot by="-21600000">
                                      <p:cBhvr>
                                        <p:cTn id="8" dur="8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t>
            </a:r>
            <a:r>
              <a:rPr lang="fr-FR" dirty="0" err="1"/>
              <a:t>Cómo</a:t>
            </a:r>
            <a:r>
              <a:rPr lang="fr-FR" dirty="0"/>
              <a:t> </a:t>
            </a:r>
            <a:r>
              <a:rPr lang="fr-FR" dirty="0" err="1"/>
              <a:t>llegar</a:t>
            </a:r>
            <a:r>
              <a:rPr lang="fr-FR" dirty="0"/>
              <a:t> al </a:t>
            </a:r>
            <a:r>
              <a:rPr lang="fr-FR" dirty="0" err="1"/>
              <a:t>espacio</a:t>
            </a:r>
            <a:r>
              <a:rPr lang="fr-FR" dirty="0"/>
              <a:t>?</a:t>
            </a:r>
          </a:p>
        </p:txBody>
      </p:sp>
      <p:sp>
        <p:nvSpPr>
          <p:cNvPr id="5" name="Espace réservé du numéro de diapositive 4"/>
          <p:cNvSpPr>
            <a:spLocks noGrp="1"/>
          </p:cNvSpPr>
          <p:nvPr>
            <p:ph type="sldNum" sz="quarter" idx="4"/>
          </p:nvPr>
        </p:nvSpPr>
        <p:spPr/>
        <p:txBody>
          <a:bodyPr/>
          <a:lstStyle/>
          <a:p>
            <a:fld id="{877C2003-2E6E-4ABC-B270-3E95A87ADF8A}" type="slidenum">
              <a:rPr lang="en-GB" smtClean="0"/>
              <a:pPr/>
              <a:t>16</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pic>
        <p:nvPicPr>
          <p:cNvPr id="3" name="Imag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2290" y="1862454"/>
            <a:ext cx="3435626" cy="3435626"/>
          </a:xfrm>
          <a:prstGeom prst="ellipse">
            <a:avLst/>
          </a:prstGeom>
        </p:spPr>
      </p:pic>
      <p:pic>
        <p:nvPicPr>
          <p:cNvPr id="4" name="Image 3"/>
          <p:cNvPicPr>
            <a:picLocks noChangeAspect="1"/>
          </p:cNvPicPr>
          <p:nvPr/>
        </p:nvPicPr>
        <p:blipFill rotWithShape="1">
          <a:blip r:embed="rId4" cstate="screen">
            <a:duotone>
              <a:prstClr val="black"/>
              <a:schemeClr val="accent1">
                <a:lumMod val="60000"/>
                <a:lumOff val="40000"/>
                <a:tint val="45000"/>
                <a:satMod val="400000"/>
              </a:schemeClr>
            </a:duotone>
            <a:extLst>
              <a:ext uri="{28A0092B-C50C-407E-A947-70E740481C1C}">
                <a14:useLocalDpi xmlns:a14="http://schemas.microsoft.com/office/drawing/2010/main"/>
              </a:ext>
            </a:extLst>
          </a:blip>
          <a:srcRect l="-2"/>
          <a:stretch/>
        </p:blipFill>
        <p:spPr>
          <a:xfrm>
            <a:off x="9054675" y="4335232"/>
            <a:ext cx="337624" cy="453934"/>
          </a:xfrm>
          <a:prstGeom prst="rect">
            <a:avLst/>
          </a:prstGeom>
        </p:spPr>
      </p:pic>
      <p:pic>
        <p:nvPicPr>
          <p:cNvPr id="10" name="Image 9"/>
          <p:cNvPicPr>
            <a:picLocks noChangeAspect="1"/>
          </p:cNvPicPr>
          <p:nvPr/>
        </p:nvPicPr>
        <p:blipFill rotWithShape="1">
          <a:blip r:embed="rId5" cstate="screen">
            <a:extLst>
              <a:ext uri="{28A0092B-C50C-407E-A947-70E740481C1C}">
                <a14:useLocalDpi xmlns:a14="http://schemas.microsoft.com/office/drawing/2010/main"/>
              </a:ext>
            </a:extLst>
          </a:blip>
          <a:srcRect l="-2"/>
          <a:stretch/>
        </p:blipFill>
        <p:spPr>
          <a:xfrm>
            <a:off x="7409252" y="3958934"/>
            <a:ext cx="337624" cy="453934"/>
          </a:xfrm>
          <a:prstGeom prst="rect">
            <a:avLst/>
          </a:prstGeom>
        </p:spPr>
      </p:pic>
      <p:sp>
        <p:nvSpPr>
          <p:cNvPr id="9" name="Ellipse 8"/>
          <p:cNvSpPr/>
          <p:nvPr/>
        </p:nvSpPr>
        <p:spPr>
          <a:xfrm>
            <a:off x="1464576" y="1852267"/>
            <a:ext cx="3456000" cy="3456000"/>
          </a:xfrm>
          <a:prstGeom prst="ellipse">
            <a:avLst/>
          </a:prstGeom>
          <a:gradFill flip="none" rotWithShape="1">
            <a:gsLst>
              <a:gs pos="51000">
                <a:srgbClr val="F39E31"/>
              </a:gs>
              <a:gs pos="50000">
                <a:srgbClr val="F9BC3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p:cNvSpPr txBox="1"/>
          <p:nvPr/>
        </p:nvSpPr>
        <p:spPr>
          <a:xfrm>
            <a:off x="9366802" y="4261635"/>
            <a:ext cx="927679" cy="307777"/>
          </a:xfrm>
          <a:prstGeom prst="rect">
            <a:avLst/>
          </a:prstGeom>
          <a:noFill/>
        </p:spPr>
        <p:txBody>
          <a:bodyPr wrap="square" rtlCol="0">
            <a:spAutoFit/>
          </a:bodyPr>
          <a:lstStyle/>
          <a:p>
            <a:pPr algn="ctr"/>
            <a:r>
              <a:rPr lang="fr-FR" sz="1400" b="1" dirty="0" smtClean="0"/>
              <a:t>Europe</a:t>
            </a:r>
          </a:p>
        </p:txBody>
      </p:sp>
      <p:sp>
        <p:nvSpPr>
          <p:cNvPr id="23" name="Rectangle à coins arrondis 22"/>
          <p:cNvSpPr/>
          <p:nvPr/>
        </p:nvSpPr>
        <p:spPr>
          <a:xfrm>
            <a:off x="3058398" y="1960267"/>
            <a:ext cx="268356" cy="3240000"/>
          </a:xfrm>
          <a:prstGeom prst="roundRect">
            <a:avLst>
              <a:gd name="adj" fmla="val 50000"/>
            </a:avLst>
          </a:prstGeom>
          <a:solidFill>
            <a:srgbClr val="7F8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à coins arrondis 26"/>
          <p:cNvSpPr/>
          <p:nvPr/>
        </p:nvSpPr>
        <p:spPr>
          <a:xfrm>
            <a:off x="1572576" y="3445267"/>
            <a:ext cx="3240000" cy="270000"/>
          </a:xfrm>
          <a:prstGeom prst="roundRect">
            <a:avLst>
              <a:gd name="adj" fmla="val 50000"/>
            </a:avLst>
          </a:prstGeom>
          <a:solidFill>
            <a:srgbClr val="7F8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p:cNvSpPr/>
          <p:nvPr/>
        </p:nvSpPr>
        <p:spPr>
          <a:xfrm>
            <a:off x="2922576" y="3310267"/>
            <a:ext cx="540000" cy="540000"/>
          </a:xfrm>
          <a:prstGeom prst="ellipse">
            <a:avLst/>
          </a:prstGeom>
          <a:gradFill>
            <a:gsLst>
              <a:gs pos="51000">
                <a:srgbClr val="DB632C"/>
              </a:gs>
              <a:gs pos="50000">
                <a:srgbClr val="EC7838"/>
              </a:gs>
            </a:gsLst>
            <a:lin ang="0" scaled="1"/>
          </a:gradFill>
          <a:ln w="762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25" name="Image 24"/>
          <p:cNvPicPr>
            <a:picLocks noChangeAspect="1"/>
          </p:cNvPicPr>
          <p:nvPr/>
        </p:nvPicPr>
        <p:blipFill rotWithShape="1">
          <a:blip r:embed="rId5" cstate="screen">
            <a:extLst>
              <a:ext uri="{28A0092B-C50C-407E-A947-70E740481C1C}">
                <a14:useLocalDpi xmlns:a14="http://schemas.microsoft.com/office/drawing/2010/main"/>
              </a:ext>
            </a:extLst>
          </a:blip>
          <a:srcRect l="-2"/>
          <a:stretch/>
        </p:blipFill>
        <p:spPr>
          <a:xfrm>
            <a:off x="1926230" y="4408311"/>
            <a:ext cx="337624" cy="453934"/>
          </a:xfrm>
          <a:prstGeom prst="rect">
            <a:avLst/>
          </a:prstGeom>
        </p:spPr>
      </p:pic>
      <p:pic>
        <p:nvPicPr>
          <p:cNvPr id="26" name="Image 25"/>
          <p:cNvPicPr>
            <a:picLocks noChangeAspect="1"/>
          </p:cNvPicPr>
          <p:nvPr/>
        </p:nvPicPr>
        <p:blipFill rotWithShape="1">
          <a:blip r:embed="rId4" cstate="screen">
            <a:duotone>
              <a:prstClr val="black"/>
              <a:schemeClr val="accent1">
                <a:lumMod val="60000"/>
                <a:lumOff val="40000"/>
                <a:tint val="45000"/>
                <a:satMod val="400000"/>
              </a:schemeClr>
            </a:duotone>
            <a:extLst>
              <a:ext uri="{28A0092B-C50C-407E-A947-70E740481C1C}">
                <a14:useLocalDpi xmlns:a14="http://schemas.microsoft.com/office/drawing/2010/main"/>
              </a:ext>
            </a:extLst>
          </a:blip>
          <a:srcRect l="-2"/>
          <a:stretch/>
        </p:blipFill>
        <p:spPr>
          <a:xfrm>
            <a:off x="3020079" y="3150617"/>
            <a:ext cx="337624" cy="453934"/>
          </a:xfrm>
          <a:prstGeom prst="rect">
            <a:avLst/>
          </a:prstGeom>
        </p:spPr>
      </p:pic>
      <p:sp>
        <p:nvSpPr>
          <p:cNvPr id="28" name="Arc 27"/>
          <p:cNvSpPr/>
          <p:nvPr/>
        </p:nvSpPr>
        <p:spPr>
          <a:xfrm flipV="1">
            <a:off x="1208891" y="1600267"/>
            <a:ext cx="3960000" cy="3960000"/>
          </a:xfrm>
          <a:prstGeom prst="arc">
            <a:avLst>
              <a:gd name="adj1" fmla="val 20066532"/>
              <a:gd name="adj2" fmla="val 1635536"/>
            </a:avLst>
          </a:prstGeom>
          <a:ln w="57150" cap="rnd">
            <a:solidFill>
              <a:schemeClr val="bg1"/>
            </a:solidFill>
            <a:round/>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9" name="Arc 28"/>
          <p:cNvSpPr/>
          <p:nvPr/>
        </p:nvSpPr>
        <p:spPr>
          <a:xfrm flipV="1">
            <a:off x="7120103" y="1600267"/>
            <a:ext cx="3960000" cy="3960000"/>
          </a:xfrm>
          <a:prstGeom prst="arc">
            <a:avLst>
              <a:gd name="adj1" fmla="val 20066532"/>
              <a:gd name="adj2" fmla="val 1635536"/>
            </a:avLst>
          </a:prstGeom>
          <a:ln w="57150" cap="rnd">
            <a:solidFill>
              <a:schemeClr val="bg1"/>
            </a:solidFill>
            <a:round/>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0" name="ZoneTexte 29"/>
          <p:cNvSpPr txBox="1"/>
          <p:nvPr/>
        </p:nvSpPr>
        <p:spPr>
          <a:xfrm>
            <a:off x="7595543" y="4254422"/>
            <a:ext cx="927679" cy="307777"/>
          </a:xfrm>
          <a:prstGeom prst="rect">
            <a:avLst/>
          </a:prstGeom>
          <a:noFill/>
        </p:spPr>
        <p:txBody>
          <a:bodyPr wrap="square" rtlCol="0">
            <a:spAutoFit/>
          </a:bodyPr>
          <a:lstStyle/>
          <a:p>
            <a:pPr algn="ctr"/>
            <a:r>
              <a:rPr lang="fr-FR" sz="1400" b="1" dirty="0" smtClean="0"/>
              <a:t>Kourou</a:t>
            </a:r>
          </a:p>
        </p:txBody>
      </p:sp>
      <p:sp>
        <p:nvSpPr>
          <p:cNvPr id="31" name="ZoneTexte 30"/>
          <p:cNvSpPr txBox="1"/>
          <p:nvPr/>
        </p:nvSpPr>
        <p:spPr>
          <a:xfrm>
            <a:off x="1612130" y="5650993"/>
            <a:ext cx="9013223" cy="646331"/>
          </a:xfrm>
          <a:prstGeom prst="rect">
            <a:avLst/>
          </a:prstGeom>
          <a:noFill/>
        </p:spPr>
        <p:txBody>
          <a:bodyPr wrap="square" rtlCol="0">
            <a:spAutoFit/>
          </a:bodyPr>
          <a:lstStyle/>
          <a:p>
            <a:pPr algn="ctr"/>
            <a:r>
              <a:rPr lang="es-ES" dirty="0">
                <a:solidFill>
                  <a:schemeClr val="bg1"/>
                </a:solidFill>
              </a:rPr>
              <a:t>¿Por qué no lanzar desde Europa?</a:t>
            </a:r>
          </a:p>
          <a:p>
            <a:pPr algn="ctr"/>
            <a:r>
              <a:rPr lang="es-ES" dirty="0">
                <a:solidFill>
                  <a:schemeClr val="bg1"/>
                </a:solidFill>
              </a:rPr>
              <a:t>Desde </a:t>
            </a:r>
            <a:r>
              <a:rPr lang="es-ES" dirty="0" err="1">
                <a:solidFill>
                  <a:schemeClr val="bg1"/>
                </a:solidFill>
              </a:rPr>
              <a:t>Kourou</a:t>
            </a:r>
            <a:r>
              <a:rPr lang="es-ES" dirty="0">
                <a:solidFill>
                  <a:schemeClr val="bg1"/>
                </a:solidFill>
              </a:rPr>
              <a:t>, se necesita menos combustible para propulsar el cohete al espacio.</a:t>
            </a:r>
            <a:endParaRPr lang="fr-FR" dirty="0" smtClean="0">
              <a:solidFill>
                <a:schemeClr val="bg1"/>
              </a:solidFill>
            </a:endParaRPr>
          </a:p>
        </p:txBody>
      </p:sp>
      <p:sp>
        <p:nvSpPr>
          <p:cNvPr id="32" name="ZoneTexte 31"/>
          <p:cNvSpPr txBox="1"/>
          <p:nvPr/>
        </p:nvSpPr>
        <p:spPr>
          <a:xfrm>
            <a:off x="1687234" y="656466"/>
            <a:ext cx="4077462" cy="400110"/>
          </a:xfrm>
          <a:prstGeom prst="rect">
            <a:avLst/>
          </a:prstGeom>
          <a:noFill/>
        </p:spPr>
        <p:txBody>
          <a:bodyPr wrap="square" rtlCol="0">
            <a:spAutoFit/>
          </a:bodyPr>
          <a:lstStyle/>
          <a:p>
            <a:r>
              <a:rPr lang="fr-FR" sz="2000" dirty="0">
                <a:solidFill>
                  <a:schemeClr val="bg1"/>
                </a:solidFill>
              </a:rPr>
              <a:t>¿</a:t>
            </a:r>
            <a:r>
              <a:rPr lang="fr-FR" sz="2000" dirty="0" err="1">
                <a:solidFill>
                  <a:schemeClr val="bg1"/>
                </a:solidFill>
              </a:rPr>
              <a:t>Cómo</a:t>
            </a:r>
            <a:r>
              <a:rPr lang="fr-FR" sz="2000" dirty="0">
                <a:solidFill>
                  <a:schemeClr val="bg1"/>
                </a:solidFill>
              </a:rPr>
              <a:t> </a:t>
            </a:r>
            <a:r>
              <a:rPr lang="fr-FR" sz="2000" dirty="0" err="1">
                <a:solidFill>
                  <a:schemeClr val="bg1"/>
                </a:solidFill>
              </a:rPr>
              <a:t>despegan</a:t>
            </a:r>
            <a:r>
              <a:rPr lang="fr-FR" sz="2000" dirty="0">
                <a:solidFill>
                  <a:schemeClr val="bg1"/>
                </a:solidFill>
              </a:rPr>
              <a:t> </a:t>
            </a:r>
            <a:r>
              <a:rPr lang="fr-FR" sz="2000" dirty="0" smtClean="0">
                <a:solidFill>
                  <a:schemeClr val="bg1"/>
                </a:solidFill>
              </a:rPr>
              <a:t>las </a:t>
            </a:r>
            <a:r>
              <a:rPr lang="fr-FR" sz="2000" dirty="0" err="1" smtClean="0">
                <a:solidFill>
                  <a:schemeClr val="bg1"/>
                </a:solidFill>
              </a:rPr>
              <a:t>lanzaderas</a:t>
            </a:r>
            <a:r>
              <a:rPr lang="fr-FR" sz="2000" dirty="0" smtClean="0">
                <a:solidFill>
                  <a:schemeClr val="bg1"/>
                </a:solidFill>
              </a:rPr>
              <a:t>?</a:t>
            </a:r>
            <a:endParaRPr lang="fr-FR" sz="2000" dirty="0">
              <a:solidFill>
                <a:schemeClr val="bg1"/>
              </a:solidFill>
            </a:endParaRPr>
          </a:p>
        </p:txBody>
      </p:sp>
      <p:sp>
        <p:nvSpPr>
          <p:cNvPr id="33" name="ZoneTexte 32"/>
          <p:cNvSpPr txBox="1"/>
          <p:nvPr/>
        </p:nvSpPr>
        <p:spPr>
          <a:xfrm>
            <a:off x="5022659" y="1579050"/>
            <a:ext cx="2192167" cy="369332"/>
          </a:xfrm>
          <a:prstGeom prst="rect">
            <a:avLst/>
          </a:prstGeom>
          <a:noFill/>
        </p:spPr>
        <p:txBody>
          <a:bodyPr wrap="square" rtlCol="0">
            <a:spAutoFit/>
          </a:bodyPr>
          <a:lstStyle/>
          <a:p>
            <a:pPr algn="ctr"/>
            <a:r>
              <a:rPr lang="fr-FR" dirty="0">
                <a:solidFill>
                  <a:schemeClr val="bg1"/>
                </a:solidFill>
              </a:rPr>
              <a:t>Vista </a:t>
            </a:r>
            <a:r>
              <a:rPr lang="fr-FR" dirty="0" err="1">
                <a:solidFill>
                  <a:schemeClr val="bg1"/>
                </a:solidFill>
              </a:rPr>
              <a:t>desde</a:t>
            </a:r>
            <a:r>
              <a:rPr lang="fr-FR" dirty="0">
                <a:solidFill>
                  <a:schemeClr val="bg1"/>
                </a:solidFill>
              </a:rPr>
              <a:t> </a:t>
            </a:r>
            <a:r>
              <a:rPr lang="fr-FR" dirty="0" err="1">
                <a:solidFill>
                  <a:schemeClr val="bg1"/>
                </a:solidFill>
              </a:rPr>
              <a:t>arriba</a:t>
            </a:r>
            <a:endParaRPr lang="fr-FR" dirty="0">
              <a:solidFill>
                <a:schemeClr val="bg1"/>
              </a:solidFill>
            </a:endParaRPr>
          </a:p>
        </p:txBody>
      </p:sp>
      <p:sp>
        <p:nvSpPr>
          <p:cNvPr id="35" name="ZoneTexte 34"/>
          <p:cNvSpPr txBox="1"/>
          <p:nvPr/>
        </p:nvSpPr>
        <p:spPr>
          <a:xfrm>
            <a:off x="5176261" y="4038455"/>
            <a:ext cx="2304309" cy="523220"/>
          </a:xfrm>
          <a:prstGeom prst="rect">
            <a:avLst/>
          </a:prstGeom>
          <a:noFill/>
        </p:spPr>
        <p:txBody>
          <a:bodyPr wrap="square" rtlCol="0">
            <a:spAutoFit/>
          </a:bodyPr>
          <a:lstStyle/>
          <a:p>
            <a:pPr algn="ctr"/>
            <a:r>
              <a:rPr lang="es-ES" sz="1400" dirty="0">
                <a:solidFill>
                  <a:schemeClr val="bg1"/>
                </a:solidFill>
              </a:rPr>
              <a:t>Lejos del centro de rotación</a:t>
            </a:r>
          </a:p>
        </p:txBody>
      </p:sp>
      <p:sp>
        <p:nvSpPr>
          <p:cNvPr id="36" name="ZoneTexte 35"/>
          <p:cNvSpPr txBox="1"/>
          <p:nvPr/>
        </p:nvSpPr>
        <p:spPr>
          <a:xfrm>
            <a:off x="9488983" y="5244700"/>
            <a:ext cx="2657865" cy="523220"/>
          </a:xfrm>
          <a:prstGeom prst="rect">
            <a:avLst/>
          </a:prstGeom>
          <a:noFill/>
        </p:spPr>
        <p:txBody>
          <a:bodyPr wrap="square" rtlCol="0">
            <a:spAutoFit/>
          </a:bodyPr>
          <a:lstStyle/>
          <a:p>
            <a:pPr algn="ctr"/>
            <a:r>
              <a:rPr lang="es-ES" sz="1400" dirty="0">
                <a:solidFill>
                  <a:schemeClr val="bg1"/>
                </a:solidFill>
              </a:rPr>
              <a:t>Más cerca del centro de rotación</a:t>
            </a:r>
            <a:endParaRPr lang="fr-FR" sz="1400" dirty="0" smtClean="0">
              <a:solidFill>
                <a:schemeClr val="bg1"/>
              </a:solidFill>
            </a:endParaRPr>
          </a:p>
        </p:txBody>
      </p:sp>
    </p:spTree>
    <p:extLst>
      <p:ext uri="{BB962C8B-B14F-4D97-AF65-F5344CB8AC3E}">
        <p14:creationId xmlns:p14="http://schemas.microsoft.com/office/powerpoint/2010/main" val="2453286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t>
            </a:r>
            <a:r>
              <a:rPr lang="fr-FR" dirty="0" err="1"/>
              <a:t>Cómo</a:t>
            </a:r>
            <a:r>
              <a:rPr lang="fr-FR" dirty="0"/>
              <a:t> </a:t>
            </a:r>
            <a:r>
              <a:rPr lang="fr-FR" dirty="0" err="1"/>
              <a:t>llegar</a:t>
            </a:r>
            <a:r>
              <a:rPr lang="fr-FR" dirty="0"/>
              <a:t> al </a:t>
            </a:r>
            <a:r>
              <a:rPr lang="fr-FR" dirty="0" err="1"/>
              <a:t>espacio</a:t>
            </a:r>
            <a:r>
              <a:rPr lang="fr-FR" dirty="0"/>
              <a:t>?</a:t>
            </a:r>
          </a:p>
        </p:txBody>
      </p:sp>
      <p:sp>
        <p:nvSpPr>
          <p:cNvPr id="5" name="Espace réservé du numéro de diapositive 4"/>
          <p:cNvSpPr>
            <a:spLocks noGrp="1"/>
          </p:cNvSpPr>
          <p:nvPr>
            <p:ph type="sldNum" sz="quarter" idx="4"/>
          </p:nvPr>
        </p:nvSpPr>
        <p:spPr/>
        <p:txBody>
          <a:bodyPr/>
          <a:lstStyle/>
          <a:p>
            <a:fld id="{877C2003-2E6E-4ABC-B270-3E95A87ADF8A}" type="slidenum">
              <a:rPr lang="en-GB" smtClean="0"/>
              <a:pPr/>
              <a:t>17</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grpSp>
        <p:nvGrpSpPr>
          <p:cNvPr id="11" name="Groupe 10"/>
          <p:cNvGrpSpPr/>
          <p:nvPr/>
        </p:nvGrpSpPr>
        <p:grpSpPr>
          <a:xfrm>
            <a:off x="4077919" y="3180870"/>
            <a:ext cx="4036163" cy="2075018"/>
            <a:chOff x="797280" y="2558118"/>
            <a:chExt cx="4036163" cy="2075018"/>
          </a:xfrm>
          <a:effectLst>
            <a:outerShdw blurRad="50800" dist="38100" dir="2700000" algn="tl" rotWithShape="0">
              <a:prstClr val="black">
                <a:alpha val="40000"/>
              </a:prstClr>
            </a:outerShdw>
          </a:effectLst>
        </p:grpSpPr>
        <p:pic>
          <p:nvPicPr>
            <p:cNvPr id="8" name="Image 7">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7280" y="2558118"/>
              <a:ext cx="4036163" cy="2075018"/>
            </a:xfrm>
            <a:prstGeom prst="rect">
              <a:avLst/>
            </a:prstGeom>
          </p:spPr>
        </p:pic>
        <p:sp>
          <p:nvSpPr>
            <p:cNvPr id="9" name="Ellipse 8">
              <a:hlinkClick r:id="rId3"/>
            </p:cNvPr>
            <p:cNvSpPr/>
            <p:nvPr/>
          </p:nvSpPr>
          <p:spPr>
            <a:xfrm>
              <a:off x="2455361" y="3235627"/>
              <a:ext cx="720000" cy="720000"/>
            </a:xfrm>
            <a:prstGeom prst="ellipse">
              <a:avLst/>
            </a:prstGeom>
            <a:solidFill>
              <a:srgbClr val="6D6D6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riangle isocèle 9">
              <a:hlinkClick r:id="rId3"/>
            </p:cNvPr>
            <p:cNvSpPr/>
            <p:nvPr/>
          </p:nvSpPr>
          <p:spPr>
            <a:xfrm rot="5400000">
              <a:off x="2692687" y="3460409"/>
              <a:ext cx="321547" cy="270435"/>
            </a:xfrm>
            <a:prstGeom prst="triangle">
              <a:avLst/>
            </a:prstGeom>
            <a:solidFill>
              <a:schemeClr val="tx1">
                <a:lumMod val="65000"/>
                <a:lumOff val="35000"/>
              </a:schemeClr>
            </a:solidFill>
            <a:ln cap="rnd">
              <a:solidFill>
                <a:schemeClr val="tx1">
                  <a:lumMod val="65000"/>
                  <a:lumOff val="3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 name="Forme libre 18"/>
          <p:cNvSpPr/>
          <p:nvPr/>
        </p:nvSpPr>
        <p:spPr>
          <a:xfrm rot="1320000">
            <a:off x="5694941" y="4406647"/>
            <a:ext cx="231112" cy="433754"/>
          </a:xfrm>
          <a:custGeom>
            <a:avLst/>
            <a:gdLst>
              <a:gd name="connsiteX0" fmla="*/ 115556 w 231112"/>
              <a:gd name="connsiteY0" fmla="*/ 0 h 433754"/>
              <a:gd name="connsiteX1" fmla="*/ 231112 w 231112"/>
              <a:gd name="connsiteY1" fmla="*/ 281354 h 433754"/>
              <a:gd name="connsiteX2" fmla="*/ 139209 w 231112"/>
              <a:gd name="connsiteY2" fmla="*/ 281354 h 433754"/>
              <a:gd name="connsiteX3" fmla="*/ 139209 w 231112"/>
              <a:gd name="connsiteY3" fmla="*/ 433754 h 433754"/>
              <a:gd name="connsiteX4" fmla="*/ 88967 w 231112"/>
              <a:gd name="connsiteY4" fmla="*/ 433754 h 433754"/>
              <a:gd name="connsiteX5" fmla="*/ 88967 w 231112"/>
              <a:gd name="connsiteY5" fmla="*/ 281354 h 433754"/>
              <a:gd name="connsiteX6" fmla="*/ 0 w 231112"/>
              <a:gd name="connsiteY6" fmla="*/ 281354 h 43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112" h="433754">
                <a:moveTo>
                  <a:pt x="115556" y="0"/>
                </a:moveTo>
                <a:lnTo>
                  <a:pt x="231112" y="281354"/>
                </a:lnTo>
                <a:lnTo>
                  <a:pt x="139209" y="281354"/>
                </a:lnTo>
                <a:lnTo>
                  <a:pt x="139209" y="433754"/>
                </a:lnTo>
                <a:lnTo>
                  <a:pt x="88967" y="433754"/>
                </a:lnTo>
                <a:lnTo>
                  <a:pt x="88967" y="281354"/>
                </a:lnTo>
                <a:lnTo>
                  <a:pt x="0" y="281354"/>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4391062" y="2109912"/>
            <a:ext cx="3486074" cy="369332"/>
          </a:xfrm>
          <a:prstGeom prst="rect">
            <a:avLst/>
          </a:prstGeom>
          <a:noFill/>
        </p:spPr>
        <p:txBody>
          <a:bodyPr wrap="square" rtlCol="0">
            <a:spAutoFit/>
          </a:bodyPr>
          <a:lstStyle/>
          <a:p>
            <a:pPr algn="ctr"/>
            <a:r>
              <a:rPr lang="fr-FR" dirty="0" err="1">
                <a:solidFill>
                  <a:schemeClr val="bg1"/>
                </a:solidFill>
              </a:rPr>
              <a:t>Lanzamiento</a:t>
            </a:r>
            <a:r>
              <a:rPr lang="fr-FR" dirty="0">
                <a:solidFill>
                  <a:schemeClr val="bg1"/>
                </a:solidFill>
              </a:rPr>
              <a:t> </a:t>
            </a:r>
            <a:r>
              <a:rPr lang="fr-FR" dirty="0" smtClean="0">
                <a:solidFill>
                  <a:schemeClr val="bg1"/>
                </a:solidFill>
              </a:rPr>
              <a:t>del </a:t>
            </a:r>
            <a:r>
              <a:rPr lang="fr-FR" dirty="0">
                <a:solidFill>
                  <a:schemeClr val="bg1"/>
                </a:solidFill>
              </a:rPr>
              <a:t>Ariane 5</a:t>
            </a:r>
          </a:p>
        </p:txBody>
      </p:sp>
    </p:spTree>
    <p:extLst>
      <p:ext uri="{BB962C8B-B14F-4D97-AF65-F5344CB8AC3E}">
        <p14:creationId xmlns:p14="http://schemas.microsoft.com/office/powerpoint/2010/main" val="1884901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4373" y="440121"/>
            <a:ext cx="3955867" cy="5915404"/>
          </a:xfrm>
          <a:prstGeom prst="rect">
            <a:avLst/>
          </a:prstGeom>
        </p:spPr>
      </p:pic>
      <p:sp>
        <p:nvSpPr>
          <p:cNvPr id="44" name="Rectangle 43"/>
          <p:cNvSpPr/>
          <p:nvPr/>
        </p:nvSpPr>
        <p:spPr>
          <a:xfrm>
            <a:off x="4159657" y="404439"/>
            <a:ext cx="300583" cy="5956775"/>
          </a:xfrm>
          <a:prstGeom prst="rect">
            <a:avLst/>
          </a:prstGeom>
          <a:gradFill>
            <a:gsLst>
              <a:gs pos="58000">
                <a:srgbClr val="001F58"/>
              </a:gs>
              <a:gs pos="0">
                <a:srgbClr val="001F58">
                  <a:alpha val="0"/>
                </a:srgbClr>
              </a:gs>
              <a:gs pos="100000">
                <a:srgbClr val="001F5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p:cNvSpPr/>
          <p:nvPr/>
        </p:nvSpPr>
        <p:spPr>
          <a:xfrm>
            <a:off x="4460240" y="3136213"/>
            <a:ext cx="4644220" cy="523220"/>
          </a:xfrm>
          <a:prstGeom prst="rect">
            <a:avLst/>
          </a:prstGeom>
        </p:spPr>
        <p:txBody>
          <a:bodyPr wrap="none">
            <a:spAutoFit/>
          </a:bodyPr>
          <a:lstStyle/>
          <a:p>
            <a:r>
              <a:rPr lang="fr-FR" sz="2800" dirty="0">
                <a:solidFill>
                  <a:schemeClr val="bg1"/>
                </a:solidFill>
              </a:rPr>
              <a:t>¿</a:t>
            </a:r>
            <a:r>
              <a:rPr lang="fr-FR" sz="2800" dirty="0" err="1">
                <a:solidFill>
                  <a:schemeClr val="bg1"/>
                </a:solidFill>
              </a:rPr>
              <a:t>Qué</a:t>
            </a:r>
            <a:r>
              <a:rPr lang="fr-FR" sz="2800" dirty="0">
                <a:solidFill>
                  <a:schemeClr val="bg1"/>
                </a:solidFill>
              </a:rPr>
              <a:t> </a:t>
            </a:r>
            <a:r>
              <a:rPr lang="fr-FR" sz="2800" dirty="0" err="1">
                <a:solidFill>
                  <a:schemeClr val="bg1"/>
                </a:solidFill>
              </a:rPr>
              <a:t>enviamos</a:t>
            </a:r>
            <a:r>
              <a:rPr lang="fr-FR" sz="2800" dirty="0">
                <a:solidFill>
                  <a:schemeClr val="bg1"/>
                </a:solidFill>
              </a:rPr>
              <a:t> al </a:t>
            </a:r>
            <a:r>
              <a:rPr lang="fr-FR" sz="2800" dirty="0" err="1">
                <a:solidFill>
                  <a:schemeClr val="bg1"/>
                </a:solidFill>
              </a:rPr>
              <a:t>espacio</a:t>
            </a:r>
            <a:r>
              <a:rPr lang="fr-FR" sz="2800" dirty="0">
                <a:solidFill>
                  <a:schemeClr val="bg1"/>
                </a:solidFill>
              </a:rPr>
              <a:t>?</a:t>
            </a:r>
          </a:p>
        </p:txBody>
      </p:sp>
      <p:pic>
        <p:nvPicPr>
          <p:cNvPr id="13" name="Imag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754876" y="4275768"/>
            <a:ext cx="1814777" cy="1814777"/>
          </a:xfrm>
          <a:prstGeom prst="rect">
            <a:avLst/>
          </a:prstGeom>
        </p:spPr>
      </p:pic>
      <p:pic>
        <p:nvPicPr>
          <p:cNvPr id="14" name="Image 1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726465">
            <a:off x="688870" y="608470"/>
            <a:ext cx="1814777" cy="1807442"/>
          </a:xfrm>
          <a:prstGeom prst="rect">
            <a:avLst/>
          </a:prstGeom>
        </p:spPr>
      </p:pic>
      <p:grpSp>
        <p:nvGrpSpPr>
          <p:cNvPr id="15" name="Groupe 14"/>
          <p:cNvGrpSpPr/>
          <p:nvPr/>
        </p:nvGrpSpPr>
        <p:grpSpPr>
          <a:xfrm>
            <a:off x="1879301" y="2760230"/>
            <a:ext cx="2305160" cy="1710600"/>
            <a:chOff x="2935185" y="4258633"/>
            <a:chExt cx="1042635" cy="792000"/>
          </a:xfrm>
        </p:grpSpPr>
        <p:pic>
          <p:nvPicPr>
            <p:cNvPr id="16" name="Image 15"/>
            <p:cNvPicPr>
              <a:picLocks noChangeAspect="1"/>
            </p:cNvPicPr>
            <p:nvPr/>
          </p:nvPicPr>
          <p:blipFill>
            <a:blip r:embed="rId6" cstate="print">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3544575" y="4269907"/>
              <a:ext cx="433245" cy="433245"/>
            </a:xfrm>
            <a:prstGeom prst="rect">
              <a:avLst/>
            </a:prstGeom>
          </p:spPr>
        </p:pic>
        <p:pic>
          <p:nvPicPr>
            <p:cNvPr id="18" name="Image 1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935185" y="4258633"/>
              <a:ext cx="792000" cy="792000"/>
            </a:xfrm>
            <a:prstGeom prst="rect">
              <a:avLst/>
            </a:prstGeom>
          </p:spPr>
        </p:pic>
      </p:grpSp>
    </p:spTree>
    <p:extLst>
      <p:ext uri="{BB962C8B-B14F-4D97-AF65-F5344CB8AC3E}">
        <p14:creationId xmlns:p14="http://schemas.microsoft.com/office/powerpoint/2010/main" val="31529137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877C2003-2E6E-4ABC-B270-3E95A87ADF8A}" type="slidenum">
              <a:rPr lang="en-GB" smtClean="0"/>
              <a:pPr/>
              <a:t>19</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11" name="Titre 10"/>
          <p:cNvSpPr>
            <a:spLocks noGrp="1"/>
          </p:cNvSpPr>
          <p:nvPr>
            <p:ph type="title"/>
          </p:nvPr>
        </p:nvSpPr>
        <p:spPr/>
        <p:txBody>
          <a:bodyPr/>
          <a:lstStyle/>
          <a:p>
            <a:r>
              <a:rPr lang="fr-FR" dirty="0"/>
              <a:t>¿</a:t>
            </a:r>
            <a:r>
              <a:rPr lang="fr-FR" dirty="0" err="1"/>
              <a:t>Qué</a:t>
            </a:r>
            <a:r>
              <a:rPr lang="fr-FR" dirty="0"/>
              <a:t> </a:t>
            </a:r>
            <a:r>
              <a:rPr lang="fr-FR" dirty="0" err="1"/>
              <a:t>enviamos</a:t>
            </a:r>
            <a:r>
              <a:rPr lang="fr-FR" dirty="0"/>
              <a:t> al </a:t>
            </a:r>
            <a:r>
              <a:rPr lang="fr-FR" dirty="0" err="1"/>
              <a:t>espacio</a:t>
            </a:r>
            <a:r>
              <a:rPr lang="fr-FR" dirty="0"/>
              <a:t>?</a:t>
            </a:r>
          </a:p>
        </p:txBody>
      </p:sp>
      <p:sp>
        <p:nvSpPr>
          <p:cNvPr id="21" name="ZoneTexte 20"/>
          <p:cNvSpPr txBox="1"/>
          <p:nvPr/>
        </p:nvSpPr>
        <p:spPr>
          <a:xfrm>
            <a:off x="3270400" y="2242171"/>
            <a:ext cx="1590255" cy="369332"/>
          </a:xfrm>
          <a:prstGeom prst="rect">
            <a:avLst/>
          </a:prstGeom>
          <a:noFill/>
        </p:spPr>
        <p:txBody>
          <a:bodyPr wrap="square" rtlCol="0">
            <a:spAutoFit/>
          </a:bodyPr>
          <a:lstStyle/>
          <a:p>
            <a:r>
              <a:rPr lang="fr-FR" dirty="0" err="1">
                <a:solidFill>
                  <a:schemeClr val="bg1"/>
                </a:solidFill>
              </a:rPr>
              <a:t>Satélites</a:t>
            </a:r>
            <a:endParaRPr lang="fr-FR" dirty="0">
              <a:solidFill>
                <a:schemeClr val="bg1"/>
              </a:solidFill>
            </a:endParaRPr>
          </a:p>
        </p:txBody>
      </p:sp>
      <p:sp>
        <p:nvSpPr>
          <p:cNvPr id="22" name="ZoneTexte 21"/>
          <p:cNvSpPr txBox="1"/>
          <p:nvPr/>
        </p:nvSpPr>
        <p:spPr>
          <a:xfrm>
            <a:off x="3270400" y="3619901"/>
            <a:ext cx="1759226" cy="369332"/>
          </a:xfrm>
          <a:prstGeom prst="rect">
            <a:avLst/>
          </a:prstGeom>
          <a:noFill/>
        </p:spPr>
        <p:txBody>
          <a:bodyPr wrap="square" rtlCol="0">
            <a:spAutoFit/>
          </a:bodyPr>
          <a:lstStyle/>
          <a:p>
            <a:r>
              <a:rPr lang="fr-FR" dirty="0">
                <a:solidFill>
                  <a:schemeClr val="bg1"/>
                </a:solidFill>
              </a:rPr>
              <a:t>Sondas</a:t>
            </a:r>
          </a:p>
        </p:txBody>
      </p:sp>
      <p:sp>
        <p:nvSpPr>
          <p:cNvPr id="23" name="ZoneTexte 22"/>
          <p:cNvSpPr txBox="1"/>
          <p:nvPr/>
        </p:nvSpPr>
        <p:spPr>
          <a:xfrm>
            <a:off x="3270400" y="4953897"/>
            <a:ext cx="1759226" cy="369332"/>
          </a:xfrm>
          <a:prstGeom prst="rect">
            <a:avLst/>
          </a:prstGeom>
          <a:noFill/>
        </p:spPr>
        <p:txBody>
          <a:bodyPr wrap="square" rtlCol="0">
            <a:spAutoFit/>
          </a:bodyPr>
          <a:lstStyle/>
          <a:p>
            <a:r>
              <a:rPr lang="fr-FR" dirty="0" err="1">
                <a:solidFill>
                  <a:schemeClr val="bg1"/>
                </a:solidFill>
              </a:rPr>
              <a:t>Humanos</a:t>
            </a:r>
            <a:endParaRPr lang="fr-FR" dirty="0">
              <a:solidFill>
                <a:schemeClr val="bg1"/>
              </a:solidFill>
            </a:endParaRPr>
          </a:p>
        </p:txBody>
      </p:sp>
      <p:pic>
        <p:nvPicPr>
          <p:cNvPr id="30" name="Image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78480" y="2090207"/>
            <a:ext cx="684000" cy="684000"/>
          </a:xfrm>
          <a:prstGeom prst="rect">
            <a:avLst/>
          </a:prstGeom>
        </p:spPr>
      </p:pic>
      <p:grpSp>
        <p:nvGrpSpPr>
          <p:cNvPr id="9" name="Groupe 8"/>
          <p:cNvGrpSpPr/>
          <p:nvPr/>
        </p:nvGrpSpPr>
        <p:grpSpPr>
          <a:xfrm>
            <a:off x="8457693" y="3341400"/>
            <a:ext cx="1325575" cy="1124540"/>
            <a:chOff x="9149623" y="3325596"/>
            <a:chExt cx="1325575" cy="1124540"/>
          </a:xfrm>
        </p:grpSpPr>
        <p:pic>
          <p:nvPicPr>
            <p:cNvPr id="28" name="Image 2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55674" y="3622903"/>
              <a:ext cx="319524" cy="319524"/>
            </a:xfrm>
            <a:prstGeom prst="rect">
              <a:avLst/>
            </a:prstGeom>
          </p:spPr>
        </p:pic>
        <p:pic>
          <p:nvPicPr>
            <p:cNvPr id="29" name="Image 2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9623" y="3325596"/>
              <a:ext cx="914139" cy="914139"/>
            </a:xfrm>
            <a:prstGeom prst="rect">
              <a:avLst/>
            </a:prstGeom>
          </p:spPr>
        </p:pic>
        <p:pic>
          <p:nvPicPr>
            <p:cNvPr id="34" name="Image 3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89271" y="3823971"/>
              <a:ext cx="626165" cy="626165"/>
            </a:xfrm>
            <a:prstGeom prst="rect">
              <a:avLst/>
            </a:prstGeom>
          </p:spPr>
        </p:pic>
      </p:grpSp>
      <p:pic>
        <p:nvPicPr>
          <p:cNvPr id="27" name="Image 2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16701" y="2018957"/>
            <a:ext cx="792000" cy="792000"/>
          </a:xfrm>
          <a:prstGeom prst="rect">
            <a:avLst/>
          </a:prstGeom>
        </p:spPr>
      </p:pic>
      <p:pic>
        <p:nvPicPr>
          <p:cNvPr id="35" name="Image 34"/>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116701" y="4695156"/>
            <a:ext cx="792000" cy="788805"/>
          </a:xfrm>
          <a:prstGeom prst="rect">
            <a:avLst/>
          </a:prstGeom>
        </p:spPr>
      </p:pic>
      <p:grpSp>
        <p:nvGrpSpPr>
          <p:cNvPr id="12" name="Groupe 11"/>
          <p:cNvGrpSpPr/>
          <p:nvPr/>
        </p:nvGrpSpPr>
        <p:grpSpPr>
          <a:xfrm>
            <a:off x="2031139" y="3382762"/>
            <a:ext cx="1042635" cy="792000"/>
            <a:chOff x="2935185" y="4258633"/>
            <a:chExt cx="1042635" cy="792000"/>
          </a:xfrm>
        </p:grpSpPr>
        <p:pic>
          <p:nvPicPr>
            <p:cNvPr id="36" name="Image 35"/>
            <p:cNvPicPr>
              <a:picLocks noChangeAspect="1"/>
            </p:cNvPicPr>
            <p:nvPr/>
          </p:nvPicPr>
          <p:blipFill>
            <a:blip r:embed="rId9"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3544575" y="4269907"/>
              <a:ext cx="433245" cy="433245"/>
            </a:xfrm>
            <a:prstGeom prst="rect">
              <a:avLst/>
            </a:prstGeom>
          </p:spPr>
        </p:pic>
        <p:pic>
          <p:nvPicPr>
            <p:cNvPr id="10" name="Image 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935185" y="4258633"/>
              <a:ext cx="792000" cy="792000"/>
            </a:xfrm>
            <a:prstGeom prst="rect">
              <a:avLst/>
            </a:prstGeom>
          </p:spPr>
        </p:pic>
      </p:grpSp>
      <p:sp>
        <p:nvSpPr>
          <p:cNvPr id="37" name="ZoneTexte 36"/>
          <p:cNvSpPr txBox="1"/>
          <p:nvPr/>
        </p:nvSpPr>
        <p:spPr>
          <a:xfrm>
            <a:off x="4860656" y="2249684"/>
            <a:ext cx="3228268" cy="338554"/>
          </a:xfrm>
          <a:prstGeom prst="rect">
            <a:avLst/>
          </a:prstGeom>
          <a:noFill/>
        </p:spPr>
        <p:txBody>
          <a:bodyPr wrap="square" rtlCol="0">
            <a:spAutoFit/>
          </a:bodyPr>
          <a:lstStyle/>
          <a:p>
            <a:pPr algn="r"/>
            <a:r>
              <a:rPr lang="es-ES" sz="1600" i="1" dirty="0">
                <a:solidFill>
                  <a:schemeClr val="bg1"/>
                </a:solidFill>
              </a:rPr>
              <a:t>Orbitando alrededor de la Tierra</a:t>
            </a:r>
            <a:endParaRPr lang="fr-FR" sz="1600" i="1" dirty="0">
              <a:solidFill>
                <a:schemeClr val="bg1"/>
              </a:solidFill>
            </a:endParaRPr>
          </a:p>
        </p:txBody>
      </p:sp>
      <p:sp>
        <p:nvSpPr>
          <p:cNvPr id="38" name="ZoneTexte 37"/>
          <p:cNvSpPr txBox="1"/>
          <p:nvPr/>
        </p:nvSpPr>
        <p:spPr>
          <a:xfrm>
            <a:off x="5196454" y="3609485"/>
            <a:ext cx="2878649" cy="584775"/>
          </a:xfrm>
          <a:prstGeom prst="rect">
            <a:avLst/>
          </a:prstGeom>
          <a:noFill/>
        </p:spPr>
        <p:txBody>
          <a:bodyPr wrap="square" rtlCol="0">
            <a:spAutoFit/>
          </a:bodyPr>
          <a:lstStyle/>
          <a:p>
            <a:pPr algn="r"/>
            <a:r>
              <a:rPr lang="es-ES" sz="1600" i="1" dirty="0">
                <a:solidFill>
                  <a:schemeClr val="bg1"/>
                </a:solidFill>
              </a:rPr>
              <a:t>En cualquier lugar más allá de la Tierra</a:t>
            </a:r>
          </a:p>
        </p:txBody>
      </p:sp>
      <p:sp>
        <p:nvSpPr>
          <p:cNvPr id="39" name="ZoneTexte 38"/>
          <p:cNvSpPr txBox="1"/>
          <p:nvPr/>
        </p:nvSpPr>
        <p:spPr>
          <a:xfrm>
            <a:off x="5196454" y="4853872"/>
            <a:ext cx="2878649" cy="584775"/>
          </a:xfrm>
          <a:prstGeom prst="rect">
            <a:avLst/>
          </a:prstGeom>
          <a:noFill/>
        </p:spPr>
        <p:txBody>
          <a:bodyPr wrap="square" rtlCol="0">
            <a:spAutoFit/>
          </a:bodyPr>
          <a:lstStyle/>
          <a:p>
            <a:pPr algn="r"/>
            <a:r>
              <a:rPr lang="es-ES" sz="1600" i="1" dirty="0">
                <a:solidFill>
                  <a:schemeClr val="bg1"/>
                </a:solidFill>
              </a:rPr>
              <a:t>En la Estación Espacial </a:t>
            </a:r>
          </a:p>
          <a:p>
            <a:pPr algn="r"/>
            <a:r>
              <a:rPr lang="es-ES" sz="1600" i="1" dirty="0">
                <a:solidFill>
                  <a:schemeClr val="bg1"/>
                </a:solidFill>
              </a:rPr>
              <a:t>y en la Luna</a:t>
            </a:r>
          </a:p>
        </p:txBody>
      </p:sp>
      <p:grpSp>
        <p:nvGrpSpPr>
          <p:cNvPr id="14" name="Groupe 13"/>
          <p:cNvGrpSpPr/>
          <p:nvPr/>
        </p:nvGrpSpPr>
        <p:grpSpPr>
          <a:xfrm>
            <a:off x="8705877" y="4686585"/>
            <a:ext cx="1129184" cy="743574"/>
            <a:chOff x="8705877" y="4686585"/>
            <a:chExt cx="1129184" cy="743574"/>
          </a:xfrm>
        </p:grpSpPr>
        <p:grpSp>
          <p:nvGrpSpPr>
            <p:cNvPr id="8" name="Groupe 7"/>
            <p:cNvGrpSpPr/>
            <p:nvPr/>
          </p:nvGrpSpPr>
          <p:grpSpPr>
            <a:xfrm>
              <a:off x="8705877" y="4779351"/>
              <a:ext cx="1129184" cy="650808"/>
              <a:chOff x="9243384" y="4784641"/>
              <a:chExt cx="1129184" cy="650808"/>
            </a:xfrm>
          </p:grpSpPr>
          <p:pic>
            <p:nvPicPr>
              <p:cNvPr id="31" name="Image 3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754955" y="4784641"/>
                <a:ext cx="617613" cy="617613"/>
              </a:xfrm>
              <a:prstGeom prst="rect">
                <a:avLst/>
              </a:prstGeom>
            </p:spPr>
          </p:pic>
          <p:grpSp>
            <p:nvGrpSpPr>
              <p:cNvPr id="4" name="Groupe 3"/>
              <p:cNvGrpSpPr/>
              <p:nvPr/>
            </p:nvGrpSpPr>
            <p:grpSpPr>
              <a:xfrm>
                <a:off x="9243384" y="4992683"/>
                <a:ext cx="475569" cy="442766"/>
                <a:chOff x="8956640" y="4055322"/>
                <a:chExt cx="475569" cy="442766"/>
              </a:xfrm>
            </p:grpSpPr>
            <p:pic>
              <p:nvPicPr>
                <p:cNvPr id="33" name="Image 3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023424" y="4156088"/>
                  <a:ext cx="342000" cy="342000"/>
                </a:xfrm>
                <a:prstGeom prst="rect">
                  <a:avLst/>
                </a:prstGeom>
              </p:spPr>
            </p:pic>
            <p:sp>
              <p:nvSpPr>
                <p:cNvPr id="2" name="Rectangle 1"/>
                <p:cNvSpPr/>
                <p:nvPr/>
              </p:nvSpPr>
              <p:spPr>
                <a:xfrm>
                  <a:off x="8956640" y="4055322"/>
                  <a:ext cx="475569" cy="438585"/>
                </a:xfrm>
                <a:prstGeom prst="rect">
                  <a:avLst/>
                </a:prstGeom>
                <a:solidFill>
                  <a:srgbClr val="001F5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pic>
          <p:nvPicPr>
            <p:cNvPr id="13" name="Image 12"/>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936758">
              <a:off x="8774764" y="4686585"/>
              <a:ext cx="593253" cy="593253"/>
            </a:xfrm>
            <a:prstGeom prst="rect">
              <a:avLst/>
            </a:prstGeom>
          </p:spPr>
        </p:pic>
      </p:grpSp>
    </p:spTree>
    <p:extLst>
      <p:ext uri="{BB962C8B-B14F-4D97-AF65-F5344CB8AC3E}">
        <p14:creationId xmlns:p14="http://schemas.microsoft.com/office/powerpoint/2010/main" val="12415446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e 37"/>
          <p:cNvGrpSpPr/>
          <p:nvPr/>
        </p:nvGrpSpPr>
        <p:grpSpPr>
          <a:xfrm>
            <a:off x="1862083" y="2467886"/>
            <a:ext cx="2686491" cy="1152000"/>
            <a:chOff x="5607297" y="1070560"/>
            <a:chExt cx="3387350" cy="1381102"/>
          </a:xfrm>
        </p:grpSpPr>
        <p:grpSp>
          <p:nvGrpSpPr>
            <p:cNvPr id="28" name="Groupe 27"/>
            <p:cNvGrpSpPr/>
            <p:nvPr/>
          </p:nvGrpSpPr>
          <p:grpSpPr>
            <a:xfrm>
              <a:off x="5624915" y="1070560"/>
              <a:ext cx="3369732" cy="1381102"/>
              <a:chOff x="6511057" y="411568"/>
              <a:chExt cx="3369732" cy="1381102"/>
            </a:xfrm>
          </p:grpSpPr>
          <p:pic>
            <p:nvPicPr>
              <p:cNvPr id="23" name="Image 2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11057" y="412587"/>
                <a:ext cx="3369732" cy="1380083"/>
              </a:xfrm>
              <a:prstGeom prst="rect">
                <a:avLst/>
              </a:prstGeom>
            </p:spPr>
          </p:pic>
          <p:sp>
            <p:nvSpPr>
              <p:cNvPr id="24" name="Rectangle 23"/>
              <p:cNvSpPr/>
              <p:nvPr/>
            </p:nvSpPr>
            <p:spPr>
              <a:xfrm>
                <a:off x="9499804" y="411568"/>
                <a:ext cx="380985" cy="1380084"/>
              </a:xfrm>
              <a:prstGeom prst="rect">
                <a:avLst/>
              </a:prstGeom>
              <a:gradFill>
                <a:gsLst>
                  <a:gs pos="58000">
                    <a:srgbClr val="001F58"/>
                  </a:gs>
                  <a:gs pos="0">
                    <a:srgbClr val="001F58">
                      <a:alpha val="0"/>
                    </a:srgbClr>
                  </a:gs>
                  <a:gs pos="100000">
                    <a:srgbClr val="001F5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0" name="Rectangle 29"/>
            <p:cNvSpPr/>
            <p:nvPr/>
          </p:nvSpPr>
          <p:spPr>
            <a:xfrm>
              <a:off x="5607297" y="1071577"/>
              <a:ext cx="3293416" cy="1379066"/>
            </a:xfrm>
            <a:prstGeom prst="rect">
              <a:avLst/>
            </a:prstGeom>
            <a:solidFill>
              <a:srgbClr val="001F5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6" name="Groupe 35"/>
          <p:cNvGrpSpPr/>
          <p:nvPr/>
        </p:nvGrpSpPr>
        <p:grpSpPr>
          <a:xfrm>
            <a:off x="1862083" y="1097994"/>
            <a:ext cx="2686491" cy="1152000"/>
            <a:chOff x="7570761" y="4204098"/>
            <a:chExt cx="3405088" cy="1380999"/>
          </a:xfrm>
        </p:grpSpPr>
        <p:grpSp>
          <p:nvGrpSpPr>
            <p:cNvPr id="27" name="Groupe 26"/>
            <p:cNvGrpSpPr/>
            <p:nvPr/>
          </p:nvGrpSpPr>
          <p:grpSpPr>
            <a:xfrm>
              <a:off x="7595413" y="4204098"/>
              <a:ext cx="3380436" cy="1380999"/>
              <a:chOff x="8059424" y="3451343"/>
              <a:chExt cx="3380436" cy="1380999"/>
            </a:xfrm>
          </p:grpSpPr>
          <p:pic>
            <p:nvPicPr>
              <p:cNvPr id="25" name="Image 2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59424" y="3452259"/>
                <a:ext cx="3380435" cy="1380083"/>
              </a:xfrm>
              <a:prstGeom prst="rect">
                <a:avLst/>
              </a:prstGeom>
            </p:spPr>
          </p:pic>
          <p:sp>
            <p:nvSpPr>
              <p:cNvPr id="26" name="Rectangle 25"/>
              <p:cNvSpPr/>
              <p:nvPr/>
            </p:nvSpPr>
            <p:spPr>
              <a:xfrm>
                <a:off x="11058875" y="3451343"/>
                <a:ext cx="380985" cy="1380999"/>
              </a:xfrm>
              <a:prstGeom prst="rect">
                <a:avLst/>
              </a:prstGeom>
              <a:gradFill>
                <a:gsLst>
                  <a:gs pos="58000">
                    <a:srgbClr val="001F58"/>
                  </a:gs>
                  <a:gs pos="0">
                    <a:srgbClr val="001F58">
                      <a:alpha val="0"/>
                    </a:srgbClr>
                  </a:gs>
                  <a:gs pos="100000">
                    <a:srgbClr val="001F5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1" name="Rectangle 30"/>
            <p:cNvSpPr/>
            <p:nvPr/>
          </p:nvSpPr>
          <p:spPr>
            <a:xfrm>
              <a:off x="7570761" y="4204098"/>
              <a:ext cx="3279858" cy="1380999"/>
            </a:xfrm>
            <a:prstGeom prst="rect">
              <a:avLst/>
            </a:prstGeom>
            <a:solidFill>
              <a:srgbClr val="001F5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7" name="Groupe 36"/>
          <p:cNvGrpSpPr/>
          <p:nvPr/>
        </p:nvGrpSpPr>
        <p:grpSpPr>
          <a:xfrm>
            <a:off x="1801123" y="5242300"/>
            <a:ext cx="2777931" cy="1152000"/>
            <a:chOff x="4285678" y="4316537"/>
            <a:chExt cx="3475576" cy="1387313"/>
          </a:xfrm>
        </p:grpSpPr>
        <p:grpSp>
          <p:nvGrpSpPr>
            <p:cNvPr id="29" name="Groupe 28"/>
            <p:cNvGrpSpPr/>
            <p:nvPr/>
          </p:nvGrpSpPr>
          <p:grpSpPr>
            <a:xfrm>
              <a:off x="4390994" y="4316537"/>
              <a:ext cx="3370260" cy="1387312"/>
              <a:chOff x="5369332" y="3812921"/>
              <a:chExt cx="3370260" cy="1387312"/>
            </a:xfrm>
          </p:grpSpPr>
          <p:pic>
            <p:nvPicPr>
              <p:cNvPr id="15" name="Image 1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69332" y="3812922"/>
                <a:ext cx="3194577" cy="1387311"/>
              </a:xfrm>
              <a:prstGeom prst="rect">
                <a:avLst/>
              </a:prstGeom>
            </p:spPr>
          </p:pic>
          <p:sp>
            <p:nvSpPr>
              <p:cNvPr id="16" name="Rectangle 15"/>
              <p:cNvSpPr/>
              <p:nvPr/>
            </p:nvSpPr>
            <p:spPr>
              <a:xfrm>
                <a:off x="8358607" y="3812921"/>
                <a:ext cx="380985" cy="1387312"/>
              </a:xfrm>
              <a:prstGeom prst="rect">
                <a:avLst/>
              </a:prstGeom>
              <a:gradFill>
                <a:gsLst>
                  <a:gs pos="58000">
                    <a:srgbClr val="001F58"/>
                  </a:gs>
                  <a:gs pos="0">
                    <a:srgbClr val="001F58">
                      <a:alpha val="0"/>
                    </a:srgbClr>
                  </a:gs>
                  <a:gs pos="100000">
                    <a:srgbClr val="001F5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2" name="Rectangle 31"/>
            <p:cNvSpPr/>
            <p:nvPr/>
          </p:nvSpPr>
          <p:spPr>
            <a:xfrm>
              <a:off x="4285678" y="4316537"/>
              <a:ext cx="3354791" cy="1387313"/>
            </a:xfrm>
            <a:prstGeom prst="rect">
              <a:avLst/>
            </a:prstGeom>
            <a:solidFill>
              <a:srgbClr val="001F5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7" name="Image 1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888107" y="3835489"/>
            <a:ext cx="2666828" cy="1160606"/>
          </a:xfrm>
          <a:prstGeom prst="rect">
            <a:avLst/>
          </a:prstGeom>
        </p:spPr>
      </p:pic>
      <p:sp>
        <p:nvSpPr>
          <p:cNvPr id="21" name="Rectangle 20"/>
          <p:cNvSpPr/>
          <p:nvPr/>
        </p:nvSpPr>
        <p:spPr>
          <a:xfrm>
            <a:off x="4265446" y="3835487"/>
            <a:ext cx="303220" cy="1160610"/>
          </a:xfrm>
          <a:prstGeom prst="rect">
            <a:avLst/>
          </a:prstGeom>
          <a:gradFill>
            <a:gsLst>
              <a:gs pos="58000">
                <a:srgbClr val="001F58"/>
              </a:gs>
              <a:gs pos="0">
                <a:srgbClr val="001F58">
                  <a:alpha val="0"/>
                </a:srgbClr>
              </a:gs>
              <a:gs pos="100000">
                <a:srgbClr val="001F5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le 3"/>
          <p:cNvSpPr>
            <a:spLocks noGrp="1"/>
          </p:cNvSpPr>
          <p:nvPr>
            <p:ph type="title"/>
          </p:nvPr>
        </p:nvSpPr>
        <p:spPr/>
        <p:txBody>
          <a:bodyPr/>
          <a:lstStyle/>
          <a:p>
            <a:r>
              <a:rPr lang="fr-FR" altLang="de-DE" dirty="0" err="1" smtClean="0"/>
              <a:t>Contenidos</a:t>
            </a:r>
            <a:endParaRPr lang="en-GB" dirty="0"/>
          </a:p>
        </p:txBody>
      </p:sp>
      <p:sp>
        <p:nvSpPr>
          <p:cNvPr id="7" name="ZoneTexte 6"/>
          <p:cNvSpPr txBox="1"/>
          <p:nvPr/>
        </p:nvSpPr>
        <p:spPr>
          <a:xfrm>
            <a:off x="2983298" y="5635702"/>
            <a:ext cx="4214968" cy="400110"/>
          </a:xfrm>
          <a:prstGeom prst="rect">
            <a:avLst/>
          </a:prstGeom>
          <a:noFill/>
        </p:spPr>
        <p:txBody>
          <a:bodyPr wrap="square" rtlCol="0">
            <a:spAutoFit/>
          </a:bodyPr>
          <a:lstStyle/>
          <a:p>
            <a:r>
              <a:rPr lang="es-ES" sz="2000" dirty="0">
                <a:solidFill>
                  <a:schemeClr val="bg1"/>
                </a:solidFill>
              </a:rPr>
              <a:t>El espacio en el futuro</a:t>
            </a:r>
          </a:p>
        </p:txBody>
      </p:sp>
      <p:sp>
        <p:nvSpPr>
          <p:cNvPr id="40" name="Rectangle 39"/>
          <p:cNvSpPr/>
          <p:nvPr/>
        </p:nvSpPr>
        <p:spPr>
          <a:xfrm>
            <a:off x="2983298" y="1224533"/>
            <a:ext cx="3915918" cy="923330"/>
          </a:xfrm>
          <a:prstGeom prst="rect">
            <a:avLst/>
          </a:prstGeom>
        </p:spPr>
        <p:txBody>
          <a:bodyPr wrap="square">
            <a:spAutoFit/>
          </a:bodyPr>
          <a:lstStyle/>
          <a:p>
            <a:r>
              <a:rPr lang="es-ES" dirty="0">
                <a:solidFill>
                  <a:schemeClr val="bg1"/>
                </a:solidFill>
              </a:rPr>
              <a:t>¿Qué es el espacio?</a:t>
            </a:r>
          </a:p>
          <a:p>
            <a:r>
              <a:rPr lang="es-ES" dirty="0">
                <a:solidFill>
                  <a:schemeClr val="bg1"/>
                </a:solidFill>
              </a:rPr>
              <a:t>¿Dónde está el espacio?</a:t>
            </a:r>
          </a:p>
          <a:p>
            <a:r>
              <a:rPr lang="es-ES" dirty="0">
                <a:solidFill>
                  <a:schemeClr val="bg1"/>
                </a:solidFill>
              </a:rPr>
              <a:t>¿Dónde estamos en el espacio?</a:t>
            </a:r>
          </a:p>
        </p:txBody>
      </p:sp>
      <p:sp>
        <p:nvSpPr>
          <p:cNvPr id="41" name="Rectangle 40"/>
          <p:cNvSpPr/>
          <p:nvPr/>
        </p:nvSpPr>
        <p:spPr>
          <a:xfrm>
            <a:off x="2983298" y="2859343"/>
            <a:ext cx="2800767" cy="369332"/>
          </a:xfrm>
          <a:prstGeom prst="rect">
            <a:avLst/>
          </a:prstGeom>
        </p:spPr>
        <p:txBody>
          <a:bodyPr wrap="none">
            <a:spAutoFit/>
          </a:bodyPr>
          <a:lstStyle/>
          <a:p>
            <a:r>
              <a:rPr lang="fr-FR" dirty="0">
                <a:solidFill>
                  <a:schemeClr val="bg1"/>
                </a:solidFill>
              </a:rPr>
              <a:t>¿</a:t>
            </a:r>
            <a:r>
              <a:rPr lang="fr-FR" dirty="0" err="1">
                <a:solidFill>
                  <a:schemeClr val="bg1"/>
                </a:solidFill>
              </a:rPr>
              <a:t>Cómo</a:t>
            </a:r>
            <a:r>
              <a:rPr lang="fr-FR" dirty="0">
                <a:solidFill>
                  <a:schemeClr val="bg1"/>
                </a:solidFill>
              </a:rPr>
              <a:t> </a:t>
            </a:r>
            <a:r>
              <a:rPr lang="fr-FR" dirty="0" err="1">
                <a:solidFill>
                  <a:schemeClr val="bg1"/>
                </a:solidFill>
              </a:rPr>
              <a:t>llegar</a:t>
            </a:r>
            <a:r>
              <a:rPr lang="fr-FR" dirty="0">
                <a:solidFill>
                  <a:schemeClr val="bg1"/>
                </a:solidFill>
              </a:rPr>
              <a:t> al </a:t>
            </a:r>
            <a:r>
              <a:rPr lang="fr-FR" dirty="0" err="1">
                <a:solidFill>
                  <a:schemeClr val="bg1"/>
                </a:solidFill>
              </a:rPr>
              <a:t>espacio</a:t>
            </a:r>
            <a:r>
              <a:rPr lang="fr-FR" dirty="0">
                <a:solidFill>
                  <a:schemeClr val="bg1"/>
                </a:solidFill>
              </a:rPr>
              <a:t>?</a:t>
            </a:r>
          </a:p>
        </p:txBody>
      </p:sp>
      <p:pic>
        <p:nvPicPr>
          <p:cNvPr id="43" name="Image 4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1969626" y="4443728"/>
            <a:ext cx="450313" cy="450313"/>
          </a:xfrm>
          <a:prstGeom prst="rect">
            <a:avLst/>
          </a:prstGeom>
        </p:spPr>
      </p:pic>
      <p:pic>
        <p:nvPicPr>
          <p:cNvPr id="44" name="Image 4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726465">
            <a:off x="2138729" y="3933356"/>
            <a:ext cx="468334" cy="466441"/>
          </a:xfrm>
          <a:prstGeom prst="rect">
            <a:avLst/>
          </a:prstGeom>
        </p:spPr>
      </p:pic>
      <p:grpSp>
        <p:nvGrpSpPr>
          <p:cNvPr id="45" name="Groupe 44"/>
          <p:cNvGrpSpPr/>
          <p:nvPr/>
        </p:nvGrpSpPr>
        <p:grpSpPr>
          <a:xfrm>
            <a:off x="2515259" y="4386103"/>
            <a:ext cx="561517" cy="403372"/>
            <a:chOff x="2935185" y="4258633"/>
            <a:chExt cx="1042635" cy="792000"/>
          </a:xfrm>
        </p:grpSpPr>
        <p:pic>
          <p:nvPicPr>
            <p:cNvPr id="46" name="Image 45"/>
            <p:cNvPicPr>
              <a:picLocks noChangeAspect="1"/>
            </p:cNvPicPr>
            <p:nvPr/>
          </p:nvPicPr>
          <p:blipFill>
            <a:blip r:embed="rId9"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3544575" y="4269907"/>
              <a:ext cx="433245" cy="433245"/>
            </a:xfrm>
            <a:prstGeom prst="rect">
              <a:avLst/>
            </a:prstGeom>
          </p:spPr>
        </p:pic>
        <p:pic>
          <p:nvPicPr>
            <p:cNvPr id="47" name="Image 4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935185" y="4258633"/>
              <a:ext cx="792000" cy="792000"/>
            </a:xfrm>
            <a:prstGeom prst="rect">
              <a:avLst/>
            </a:prstGeom>
          </p:spPr>
        </p:pic>
      </p:grpSp>
      <p:sp>
        <p:nvSpPr>
          <p:cNvPr id="48" name="Rectangle 47"/>
          <p:cNvSpPr/>
          <p:nvPr/>
        </p:nvSpPr>
        <p:spPr>
          <a:xfrm>
            <a:off x="1888107" y="3835488"/>
            <a:ext cx="2621752" cy="1160609"/>
          </a:xfrm>
          <a:prstGeom prst="rect">
            <a:avLst/>
          </a:prstGeom>
          <a:solidFill>
            <a:srgbClr val="001F5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p:cNvSpPr/>
          <p:nvPr/>
        </p:nvSpPr>
        <p:spPr>
          <a:xfrm>
            <a:off x="2984992" y="4224973"/>
            <a:ext cx="3044423" cy="369332"/>
          </a:xfrm>
          <a:prstGeom prst="rect">
            <a:avLst/>
          </a:prstGeom>
        </p:spPr>
        <p:txBody>
          <a:bodyPr wrap="none">
            <a:spAutoFit/>
          </a:bodyPr>
          <a:lstStyle/>
          <a:p>
            <a:r>
              <a:rPr lang="fr-FR" dirty="0">
                <a:solidFill>
                  <a:schemeClr val="bg1"/>
                </a:solidFill>
              </a:rPr>
              <a:t>¿</a:t>
            </a:r>
            <a:r>
              <a:rPr lang="fr-FR" dirty="0" err="1">
                <a:solidFill>
                  <a:schemeClr val="bg1"/>
                </a:solidFill>
              </a:rPr>
              <a:t>Qué</a:t>
            </a:r>
            <a:r>
              <a:rPr lang="fr-FR" dirty="0">
                <a:solidFill>
                  <a:schemeClr val="bg1"/>
                </a:solidFill>
              </a:rPr>
              <a:t> </a:t>
            </a:r>
            <a:r>
              <a:rPr lang="fr-FR" dirty="0" err="1">
                <a:solidFill>
                  <a:schemeClr val="bg1"/>
                </a:solidFill>
              </a:rPr>
              <a:t>enviamos</a:t>
            </a:r>
            <a:r>
              <a:rPr lang="fr-FR" dirty="0">
                <a:solidFill>
                  <a:schemeClr val="bg1"/>
                </a:solidFill>
              </a:rPr>
              <a:t> al </a:t>
            </a:r>
            <a:r>
              <a:rPr lang="fr-FR" dirty="0" err="1">
                <a:solidFill>
                  <a:schemeClr val="bg1"/>
                </a:solidFill>
              </a:rPr>
              <a:t>espacio</a:t>
            </a:r>
            <a:r>
              <a:rPr lang="fr-FR" dirty="0">
                <a:solidFill>
                  <a:schemeClr val="bg1"/>
                </a:solidFill>
              </a:rPr>
              <a:t>?</a:t>
            </a:r>
          </a:p>
        </p:txBody>
      </p:sp>
    </p:spTree>
    <p:extLst>
      <p:ext uri="{BB962C8B-B14F-4D97-AF65-F5344CB8AC3E}">
        <p14:creationId xmlns:p14="http://schemas.microsoft.com/office/powerpoint/2010/main" val="26517756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877C2003-2E6E-4ABC-B270-3E95A87ADF8A}" type="slidenum">
              <a:rPr lang="en-GB" smtClean="0"/>
              <a:pPr/>
              <a:t>20</a:t>
            </a:fld>
            <a:endParaRPr lang="en-GB"/>
          </a:p>
        </p:txBody>
      </p:sp>
      <p:sp>
        <p:nvSpPr>
          <p:cNvPr id="6" name="Espace réservé du pied de page 5"/>
          <p:cNvSpPr>
            <a:spLocks noGrp="1"/>
          </p:cNvSpPr>
          <p:nvPr>
            <p:ph type="ftr" sz="quarter" idx="3"/>
          </p:nvPr>
        </p:nvSpPr>
        <p:spPr/>
        <p:txBody>
          <a:bodyPr/>
          <a:lstStyle/>
          <a:p>
            <a:r>
              <a:rPr lang="de-DE" dirty="0" smtClean="0"/>
              <a:t>© Copyright Airbus (</a:t>
            </a:r>
            <a:r>
              <a:rPr lang="de-DE" dirty="0" err="1" smtClean="0"/>
              <a:t>Specify</a:t>
            </a:r>
            <a:r>
              <a:rPr lang="de-DE" dirty="0" smtClean="0"/>
              <a:t> </a:t>
            </a:r>
            <a:r>
              <a:rPr lang="de-DE" dirty="0" err="1" smtClean="0"/>
              <a:t>your</a:t>
            </a:r>
            <a:r>
              <a:rPr lang="de-DE" dirty="0" smtClean="0"/>
              <a:t> Legal Entity YEAR) / </a:t>
            </a:r>
            <a:r>
              <a:rPr lang="de-DE" dirty="0" err="1" smtClean="0"/>
              <a:t>Presentation</a:t>
            </a:r>
            <a:r>
              <a:rPr lang="de-DE" dirty="0" smtClean="0"/>
              <a:t> title </a:t>
            </a:r>
            <a:r>
              <a:rPr lang="de-DE" dirty="0" err="1" smtClean="0"/>
              <a:t>runs</a:t>
            </a:r>
            <a:r>
              <a:rPr lang="de-DE" dirty="0" smtClean="0"/>
              <a:t> </a:t>
            </a:r>
            <a:r>
              <a:rPr lang="de-DE" dirty="0" err="1" smtClean="0"/>
              <a:t>here</a:t>
            </a:r>
            <a:r>
              <a:rPr lang="de-DE" dirty="0" smtClean="0"/>
              <a:t> (</a:t>
            </a:r>
            <a:r>
              <a:rPr lang="de-DE" dirty="0" err="1" smtClean="0"/>
              <a:t>go</a:t>
            </a:r>
            <a:r>
              <a:rPr lang="de-DE" dirty="0" smtClean="0"/>
              <a:t> </a:t>
            </a:r>
            <a:r>
              <a:rPr lang="de-DE" dirty="0" err="1" smtClean="0"/>
              <a:t>to</a:t>
            </a:r>
            <a:r>
              <a:rPr lang="de-DE" dirty="0" smtClean="0"/>
              <a:t> Header </a:t>
            </a:r>
            <a:r>
              <a:rPr lang="de-DE" dirty="0" err="1" smtClean="0"/>
              <a:t>and</a:t>
            </a:r>
            <a:r>
              <a:rPr lang="de-DE" dirty="0" smtClean="0"/>
              <a:t> </a:t>
            </a:r>
            <a:r>
              <a:rPr lang="de-DE" dirty="0" err="1" smtClean="0"/>
              <a:t>Footer</a:t>
            </a:r>
            <a:r>
              <a:rPr lang="de-DE" dirty="0" smtClean="0"/>
              <a:t> </a:t>
            </a:r>
            <a:r>
              <a:rPr lang="de-DE" dirty="0" err="1" smtClean="0"/>
              <a:t>to</a:t>
            </a:r>
            <a:r>
              <a:rPr lang="de-DE" dirty="0" smtClean="0"/>
              <a:t> </a:t>
            </a:r>
            <a:r>
              <a:rPr lang="de-DE" dirty="0" err="1" smtClean="0"/>
              <a:t>edit</a:t>
            </a:r>
            <a:r>
              <a:rPr lang="de-DE" dirty="0" smtClean="0"/>
              <a:t> </a:t>
            </a:r>
            <a:r>
              <a:rPr lang="de-DE" dirty="0" err="1" smtClean="0"/>
              <a:t>this</a:t>
            </a:r>
            <a:r>
              <a:rPr lang="de-DE" dirty="0" smtClean="0"/>
              <a:t> </a:t>
            </a:r>
            <a:r>
              <a:rPr lang="de-DE" dirty="0" err="1" smtClean="0"/>
              <a:t>text</a:t>
            </a:r>
            <a:r>
              <a:rPr lang="de-DE" dirty="0" smtClean="0"/>
              <a: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11" name="Titre 10"/>
          <p:cNvSpPr>
            <a:spLocks noGrp="1"/>
          </p:cNvSpPr>
          <p:nvPr>
            <p:ph type="title"/>
          </p:nvPr>
        </p:nvSpPr>
        <p:spPr/>
        <p:txBody>
          <a:bodyPr/>
          <a:lstStyle/>
          <a:p>
            <a:r>
              <a:rPr lang="fr-FR" dirty="0"/>
              <a:t>¿</a:t>
            </a:r>
            <a:r>
              <a:rPr lang="fr-FR" dirty="0" err="1"/>
              <a:t>Qué</a:t>
            </a:r>
            <a:r>
              <a:rPr lang="fr-FR" dirty="0"/>
              <a:t> </a:t>
            </a:r>
            <a:r>
              <a:rPr lang="fr-FR" dirty="0" err="1"/>
              <a:t>enviamos</a:t>
            </a:r>
            <a:r>
              <a:rPr lang="fr-FR" dirty="0"/>
              <a:t> al </a:t>
            </a:r>
            <a:r>
              <a:rPr lang="fr-FR" dirty="0" err="1"/>
              <a:t>espacio</a:t>
            </a:r>
            <a:r>
              <a:rPr lang="fr-FR" dirty="0"/>
              <a:t>?</a:t>
            </a:r>
          </a:p>
        </p:txBody>
      </p:sp>
      <p:sp>
        <p:nvSpPr>
          <p:cNvPr id="41" name="ZoneTexte 40"/>
          <p:cNvSpPr txBox="1"/>
          <p:nvPr/>
        </p:nvSpPr>
        <p:spPr>
          <a:xfrm>
            <a:off x="1676869" y="805451"/>
            <a:ext cx="4634119" cy="400110"/>
          </a:xfrm>
          <a:prstGeom prst="rect">
            <a:avLst/>
          </a:prstGeom>
          <a:noFill/>
        </p:spPr>
        <p:txBody>
          <a:bodyPr wrap="square" rtlCol="0">
            <a:spAutoFit/>
          </a:bodyPr>
          <a:lstStyle/>
          <a:p>
            <a:r>
              <a:rPr lang="fr-FR" sz="2000" dirty="0" err="1">
                <a:solidFill>
                  <a:schemeClr val="bg1"/>
                </a:solidFill>
              </a:rPr>
              <a:t>Satélites</a:t>
            </a:r>
            <a:r>
              <a:rPr lang="fr-FR" sz="2000" dirty="0">
                <a:solidFill>
                  <a:schemeClr val="bg1"/>
                </a:solidFill>
              </a:rPr>
              <a:t>. ¿</a:t>
            </a:r>
            <a:r>
              <a:rPr lang="fr-FR" sz="2000" dirty="0" err="1">
                <a:solidFill>
                  <a:schemeClr val="bg1"/>
                </a:solidFill>
              </a:rPr>
              <a:t>Qué</a:t>
            </a:r>
            <a:r>
              <a:rPr lang="fr-FR" sz="2000" dirty="0">
                <a:solidFill>
                  <a:schemeClr val="bg1"/>
                </a:solidFill>
              </a:rPr>
              <a:t> son?</a:t>
            </a:r>
          </a:p>
        </p:txBody>
      </p:sp>
      <p:sp>
        <p:nvSpPr>
          <p:cNvPr id="43" name="ZoneTexte 42"/>
          <p:cNvSpPr txBox="1"/>
          <p:nvPr/>
        </p:nvSpPr>
        <p:spPr>
          <a:xfrm>
            <a:off x="3431118" y="1641049"/>
            <a:ext cx="5911867" cy="369332"/>
          </a:xfrm>
          <a:prstGeom prst="rect">
            <a:avLst/>
          </a:prstGeom>
          <a:noFill/>
        </p:spPr>
        <p:txBody>
          <a:bodyPr wrap="square" rtlCol="0">
            <a:spAutoFit/>
          </a:bodyPr>
          <a:lstStyle/>
          <a:p>
            <a:pPr algn="ctr"/>
            <a:r>
              <a:rPr lang="es-ES" dirty="0">
                <a:solidFill>
                  <a:schemeClr val="bg1"/>
                </a:solidFill>
              </a:rPr>
              <a:t>Un satélite es un objeto que orbita alrededor de la Tierra</a:t>
            </a:r>
          </a:p>
        </p:txBody>
      </p:sp>
      <p:sp>
        <p:nvSpPr>
          <p:cNvPr id="12" name="ZoneTexte 11"/>
          <p:cNvSpPr txBox="1"/>
          <p:nvPr/>
        </p:nvSpPr>
        <p:spPr>
          <a:xfrm>
            <a:off x="1980386" y="5173230"/>
            <a:ext cx="3856376" cy="646331"/>
          </a:xfrm>
          <a:prstGeom prst="rect">
            <a:avLst/>
          </a:prstGeom>
          <a:noFill/>
        </p:spPr>
        <p:txBody>
          <a:bodyPr wrap="square" rtlCol="0">
            <a:spAutoFit/>
          </a:bodyPr>
          <a:lstStyle/>
          <a:p>
            <a:pPr algn="ctr"/>
            <a:r>
              <a:rPr lang="es-ES" dirty="0">
                <a:solidFill>
                  <a:schemeClr val="bg1"/>
                </a:solidFill>
              </a:rPr>
              <a:t>Los satélites naturales</a:t>
            </a:r>
          </a:p>
          <a:p>
            <a:pPr algn="ctr"/>
            <a:r>
              <a:rPr lang="es-ES" dirty="0">
                <a:solidFill>
                  <a:schemeClr val="bg1"/>
                </a:solidFill>
              </a:rPr>
              <a:t>La Luna</a:t>
            </a:r>
            <a:endParaRPr lang="fr-FR" sz="1400" dirty="0">
              <a:solidFill>
                <a:schemeClr val="bg1"/>
              </a:solidFill>
            </a:endParaRPr>
          </a:p>
        </p:txBody>
      </p:sp>
      <p:sp>
        <p:nvSpPr>
          <p:cNvPr id="13" name="ZoneTexte 12"/>
          <p:cNvSpPr txBox="1"/>
          <p:nvPr/>
        </p:nvSpPr>
        <p:spPr>
          <a:xfrm>
            <a:off x="4235561" y="2002879"/>
            <a:ext cx="3856376" cy="369332"/>
          </a:xfrm>
          <a:prstGeom prst="rect">
            <a:avLst/>
          </a:prstGeom>
          <a:noFill/>
        </p:spPr>
        <p:txBody>
          <a:bodyPr wrap="square" rtlCol="0">
            <a:spAutoFit/>
          </a:bodyPr>
          <a:lstStyle/>
          <a:p>
            <a:pPr algn="ctr"/>
            <a:r>
              <a:rPr lang="es-ES" dirty="0">
                <a:solidFill>
                  <a:schemeClr val="bg1"/>
                </a:solidFill>
              </a:rPr>
              <a:t>Hay dos tipos de satélites:</a:t>
            </a:r>
          </a:p>
        </p:txBody>
      </p:sp>
      <p:sp>
        <p:nvSpPr>
          <p:cNvPr id="14" name="ZoneTexte 13"/>
          <p:cNvSpPr txBox="1"/>
          <p:nvPr/>
        </p:nvSpPr>
        <p:spPr>
          <a:xfrm>
            <a:off x="5974764" y="5334012"/>
            <a:ext cx="3856376" cy="369332"/>
          </a:xfrm>
          <a:prstGeom prst="rect">
            <a:avLst/>
          </a:prstGeom>
          <a:noFill/>
        </p:spPr>
        <p:txBody>
          <a:bodyPr wrap="square" rtlCol="0">
            <a:spAutoFit/>
          </a:bodyPr>
          <a:lstStyle/>
          <a:p>
            <a:pPr algn="ctr"/>
            <a:r>
              <a:rPr lang="fr-FR" dirty="0" err="1">
                <a:solidFill>
                  <a:schemeClr val="bg1"/>
                </a:solidFill>
              </a:rPr>
              <a:t>Satélites</a:t>
            </a:r>
            <a:r>
              <a:rPr lang="fr-FR" dirty="0">
                <a:solidFill>
                  <a:schemeClr val="bg1"/>
                </a:solidFill>
              </a:rPr>
              <a:t> </a:t>
            </a:r>
            <a:r>
              <a:rPr lang="fr-FR" dirty="0" err="1">
                <a:solidFill>
                  <a:schemeClr val="bg1"/>
                </a:solidFill>
              </a:rPr>
              <a:t>artificiales</a:t>
            </a:r>
            <a:endParaRPr lang="fr-FR" dirty="0">
              <a:solidFill>
                <a:schemeClr val="bg1"/>
              </a:solidFill>
            </a:endParaRPr>
          </a:p>
        </p:txBody>
      </p:sp>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93062" y="2696376"/>
            <a:ext cx="2542912" cy="2542912"/>
          </a:xfrm>
          <a:prstGeom prst="rect">
            <a:avLst/>
          </a:prstGeom>
        </p:spPr>
      </p:pic>
      <p:pic>
        <p:nvPicPr>
          <p:cNvPr id="3" name="Imag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62918" y="2399475"/>
            <a:ext cx="2880067" cy="2934537"/>
          </a:xfrm>
          <a:prstGeom prst="rect">
            <a:avLst/>
          </a:prstGeom>
        </p:spPr>
      </p:pic>
      <p:sp>
        <p:nvSpPr>
          <p:cNvPr id="23" name="ZoneTexte 22"/>
          <p:cNvSpPr txBox="1"/>
          <p:nvPr/>
        </p:nvSpPr>
        <p:spPr>
          <a:xfrm>
            <a:off x="7902951" y="4964680"/>
            <a:ext cx="1302032" cy="230832"/>
          </a:xfrm>
          <a:prstGeom prst="rect">
            <a:avLst/>
          </a:prstGeom>
          <a:noFill/>
        </p:spPr>
        <p:txBody>
          <a:bodyPr wrap="square" rtlCol="0">
            <a:spAutoFit/>
          </a:bodyPr>
          <a:lstStyle/>
          <a:p>
            <a:pPr algn="r"/>
            <a:r>
              <a:rPr lang="fr-FR" sz="900" dirty="0" smtClean="0">
                <a:solidFill>
                  <a:schemeClr val="bg1"/>
                </a:solidFill>
              </a:rPr>
              <a:t>OneSat ©Airbus</a:t>
            </a:r>
            <a:endParaRPr lang="fr-FR" sz="900" dirty="0">
              <a:solidFill>
                <a:schemeClr val="bg1"/>
              </a:solidFill>
            </a:endParaRPr>
          </a:p>
        </p:txBody>
      </p:sp>
    </p:spTree>
    <p:extLst>
      <p:ext uri="{BB962C8B-B14F-4D97-AF65-F5344CB8AC3E}">
        <p14:creationId xmlns:p14="http://schemas.microsoft.com/office/powerpoint/2010/main" val="21154975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c 9"/>
          <p:cNvSpPr/>
          <p:nvPr/>
        </p:nvSpPr>
        <p:spPr>
          <a:xfrm>
            <a:off x="-13235461" y="4986301"/>
            <a:ext cx="20429624" cy="5081933"/>
          </a:xfrm>
          <a:prstGeom prst="arc">
            <a:avLst>
              <a:gd name="adj1" fmla="val 16214428"/>
              <a:gd name="adj2" fmla="val 21597460"/>
            </a:avLst>
          </a:prstGeom>
          <a:solidFill>
            <a:srgbClr val="6BF2EE"/>
          </a:solidFill>
          <a:ln w="76200" cap="rnd">
            <a:solidFill>
              <a:srgbClr val="284268"/>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 name="Espace réservé du numéro de diapositive 4"/>
          <p:cNvSpPr>
            <a:spLocks noGrp="1"/>
          </p:cNvSpPr>
          <p:nvPr>
            <p:ph type="sldNum" sz="quarter" idx="4"/>
          </p:nvPr>
        </p:nvSpPr>
        <p:spPr/>
        <p:txBody>
          <a:bodyPr/>
          <a:lstStyle/>
          <a:p>
            <a:fld id="{877C2003-2E6E-4ABC-B270-3E95A87ADF8A}" type="slidenum">
              <a:rPr lang="en-GB" smtClean="0"/>
              <a:pPr/>
              <a:t>21</a:t>
            </a:fld>
            <a:endParaRPr lang="en-GB"/>
          </a:p>
        </p:txBody>
      </p:sp>
      <p:sp>
        <p:nvSpPr>
          <p:cNvPr id="6" name="Espace réservé du pied de page 5"/>
          <p:cNvSpPr>
            <a:spLocks noGrp="1"/>
          </p:cNvSpPr>
          <p:nvPr>
            <p:ph type="ftr" sz="quarter" idx="3"/>
          </p:nvPr>
        </p:nvSpPr>
        <p:spPr/>
        <p:txBody>
          <a:bodyPr/>
          <a:lstStyle/>
          <a:p>
            <a:r>
              <a:rPr lang="de-DE" dirty="0" smtClean="0"/>
              <a:t>© Copyright Airbus (</a:t>
            </a:r>
            <a:r>
              <a:rPr lang="de-DE" dirty="0" err="1" smtClean="0"/>
              <a:t>Specify</a:t>
            </a:r>
            <a:r>
              <a:rPr lang="de-DE" dirty="0" smtClean="0"/>
              <a:t> </a:t>
            </a:r>
            <a:r>
              <a:rPr lang="de-DE" dirty="0" err="1" smtClean="0"/>
              <a:t>your</a:t>
            </a:r>
            <a:r>
              <a:rPr lang="de-DE" dirty="0" smtClean="0"/>
              <a:t> Legal Entity YEAR) / </a:t>
            </a:r>
            <a:r>
              <a:rPr lang="de-DE" dirty="0" err="1" smtClean="0"/>
              <a:t>Presentation</a:t>
            </a:r>
            <a:r>
              <a:rPr lang="de-DE" dirty="0" smtClean="0"/>
              <a:t> title </a:t>
            </a:r>
            <a:r>
              <a:rPr lang="de-DE" dirty="0" err="1" smtClean="0"/>
              <a:t>runs</a:t>
            </a:r>
            <a:r>
              <a:rPr lang="de-DE" dirty="0" smtClean="0"/>
              <a:t> </a:t>
            </a:r>
            <a:r>
              <a:rPr lang="de-DE" dirty="0" err="1" smtClean="0"/>
              <a:t>here</a:t>
            </a:r>
            <a:r>
              <a:rPr lang="de-DE" dirty="0" smtClean="0"/>
              <a:t> (</a:t>
            </a:r>
            <a:r>
              <a:rPr lang="de-DE" dirty="0" err="1" smtClean="0"/>
              <a:t>go</a:t>
            </a:r>
            <a:r>
              <a:rPr lang="de-DE" dirty="0" smtClean="0"/>
              <a:t> </a:t>
            </a:r>
            <a:r>
              <a:rPr lang="de-DE" dirty="0" err="1" smtClean="0"/>
              <a:t>to</a:t>
            </a:r>
            <a:r>
              <a:rPr lang="de-DE" dirty="0" smtClean="0"/>
              <a:t> Header </a:t>
            </a:r>
            <a:r>
              <a:rPr lang="de-DE" dirty="0" err="1" smtClean="0"/>
              <a:t>and</a:t>
            </a:r>
            <a:r>
              <a:rPr lang="de-DE" dirty="0" smtClean="0"/>
              <a:t> </a:t>
            </a:r>
            <a:r>
              <a:rPr lang="de-DE" dirty="0" err="1" smtClean="0"/>
              <a:t>Footer</a:t>
            </a:r>
            <a:r>
              <a:rPr lang="de-DE" dirty="0" smtClean="0"/>
              <a:t> </a:t>
            </a:r>
            <a:r>
              <a:rPr lang="de-DE" dirty="0" err="1" smtClean="0"/>
              <a:t>to</a:t>
            </a:r>
            <a:r>
              <a:rPr lang="de-DE" dirty="0" smtClean="0"/>
              <a:t> </a:t>
            </a:r>
            <a:r>
              <a:rPr lang="de-DE" dirty="0" err="1" smtClean="0"/>
              <a:t>edit</a:t>
            </a:r>
            <a:r>
              <a:rPr lang="de-DE" dirty="0" smtClean="0"/>
              <a:t> </a:t>
            </a:r>
            <a:r>
              <a:rPr lang="de-DE" dirty="0" err="1" smtClean="0"/>
              <a:t>this</a:t>
            </a:r>
            <a:r>
              <a:rPr lang="de-DE" dirty="0" smtClean="0"/>
              <a:t> </a:t>
            </a:r>
            <a:r>
              <a:rPr lang="de-DE" dirty="0" err="1" smtClean="0"/>
              <a:t>text</a:t>
            </a:r>
            <a:r>
              <a:rPr lang="de-DE" dirty="0" smtClean="0"/>
              <a: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11" name="Titre 10"/>
          <p:cNvSpPr>
            <a:spLocks noGrp="1"/>
          </p:cNvSpPr>
          <p:nvPr>
            <p:ph type="title"/>
          </p:nvPr>
        </p:nvSpPr>
        <p:spPr/>
        <p:txBody>
          <a:bodyPr/>
          <a:lstStyle/>
          <a:p>
            <a:r>
              <a:rPr lang="fr-FR" dirty="0"/>
              <a:t>¿</a:t>
            </a:r>
            <a:r>
              <a:rPr lang="fr-FR" dirty="0" err="1"/>
              <a:t>Qué</a:t>
            </a:r>
            <a:r>
              <a:rPr lang="fr-FR" dirty="0"/>
              <a:t> </a:t>
            </a:r>
            <a:r>
              <a:rPr lang="fr-FR" dirty="0" err="1"/>
              <a:t>enviamos</a:t>
            </a:r>
            <a:r>
              <a:rPr lang="fr-FR" dirty="0"/>
              <a:t> al </a:t>
            </a:r>
            <a:r>
              <a:rPr lang="fr-FR" dirty="0" err="1"/>
              <a:t>espacio</a:t>
            </a:r>
            <a:r>
              <a:rPr lang="fr-FR" dirty="0"/>
              <a:t>?</a:t>
            </a:r>
          </a:p>
        </p:txBody>
      </p:sp>
      <p:pic>
        <p:nvPicPr>
          <p:cNvPr id="16" name="Imag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33656" y="1500003"/>
            <a:ext cx="2600582" cy="2600582"/>
          </a:xfrm>
          <a:prstGeom prst="rect">
            <a:avLst/>
          </a:prstGeom>
        </p:spPr>
      </p:pic>
      <p:pic>
        <p:nvPicPr>
          <p:cNvPr id="17" name="Image 1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33654" y="1500003"/>
            <a:ext cx="812714" cy="1687724"/>
          </a:xfrm>
          <a:prstGeom prst="rect">
            <a:avLst/>
          </a:prstGeom>
        </p:spPr>
      </p:pic>
      <p:sp>
        <p:nvSpPr>
          <p:cNvPr id="18" name="Arc 17"/>
          <p:cNvSpPr/>
          <p:nvPr/>
        </p:nvSpPr>
        <p:spPr>
          <a:xfrm rot="20429876">
            <a:off x="7392106" y="2297211"/>
            <a:ext cx="3992816" cy="1045331"/>
          </a:xfrm>
          <a:prstGeom prst="arc">
            <a:avLst>
              <a:gd name="adj1" fmla="val 20639349"/>
              <a:gd name="adj2" fmla="val 11978926"/>
            </a:avLst>
          </a:prstGeom>
          <a:noFill/>
          <a:ln w="38100" cap="rnd">
            <a:solidFill>
              <a:schemeClr val="accent6">
                <a:lumMod val="60000"/>
                <a:lumOff val="40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19" name="Imag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7497356" y="2739046"/>
            <a:ext cx="487043" cy="487043"/>
          </a:xfrm>
          <a:prstGeom prst="rect">
            <a:avLst/>
          </a:prstGeom>
        </p:spPr>
      </p:pic>
      <p:pic>
        <p:nvPicPr>
          <p:cNvPr id="20" name="Image 1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133655" y="1500002"/>
            <a:ext cx="2413318" cy="1062031"/>
          </a:xfrm>
          <a:prstGeom prst="rect">
            <a:avLst/>
          </a:prstGeom>
        </p:spPr>
      </p:pic>
      <p:pic>
        <p:nvPicPr>
          <p:cNvPr id="21" name="Image 2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33654" y="1501173"/>
            <a:ext cx="812714" cy="1687724"/>
          </a:xfrm>
          <a:prstGeom prst="rect">
            <a:avLst/>
          </a:prstGeom>
        </p:spPr>
      </p:pic>
      <p:pic>
        <p:nvPicPr>
          <p:cNvPr id="22" name="Image 2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443425" y="2107483"/>
            <a:ext cx="1228725" cy="733426"/>
          </a:xfrm>
          <a:prstGeom prst="rect">
            <a:avLst/>
          </a:prstGeom>
        </p:spPr>
      </p:pic>
      <p:pic>
        <p:nvPicPr>
          <p:cNvPr id="9" name="Image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8622" y="3680665"/>
            <a:ext cx="878604" cy="878604"/>
          </a:xfrm>
          <a:prstGeom prst="rect">
            <a:avLst/>
          </a:prstGeom>
        </p:spPr>
      </p:pic>
      <p:sp>
        <p:nvSpPr>
          <p:cNvPr id="15" name="Arc 14"/>
          <p:cNvSpPr/>
          <p:nvPr/>
        </p:nvSpPr>
        <p:spPr>
          <a:xfrm>
            <a:off x="-635267" y="3993649"/>
            <a:ext cx="3002587" cy="2059081"/>
          </a:xfrm>
          <a:prstGeom prst="arc">
            <a:avLst>
              <a:gd name="adj1" fmla="val 17464961"/>
              <a:gd name="adj2" fmla="val 21105261"/>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1" name="Arc 30"/>
          <p:cNvSpPr/>
          <p:nvPr/>
        </p:nvSpPr>
        <p:spPr>
          <a:xfrm>
            <a:off x="-2433601" y="3915413"/>
            <a:ext cx="6400801" cy="2406730"/>
          </a:xfrm>
          <a:prstGeom prst="arc">
            <a:avLst>
              <a:gd name="adj1" fmla="val 17536941"/>
              <a:gd name="adj2" fmla="val 21533944"/>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28" name="Image 27"/>
          <p:cNvPicPr>
            <a:picLocks noChangeAspect="1"/>
          </p:cNvPicPr>
          <p:nvPr/>
        </p:nvPicPr>
        <p:blipFill rotWithShape="1">
          <a:blip r:embed="rId9" cstate="screen">
            <a:extLst>
              <a:ext uri="{28A0092B-C50C-407E-A947-70E740481C1C}">
                <a14:useLocalDpi xmlns:a14="http://schemas.microsoft.com/office/drawing/2010/main"/>
              </a:ext>
            </a:extLst>
          </a:blip>
          <a:srcRect t="-560" r="-3067"/>
          <a:stretch/>
        </p:blipFill>
        <p:spPr>
          <a:xfrm>
            <a:off x="2085187" y="4961150"/>
            <a:ext cx="606391" cy="577515"/>
          </a:xfrm>
          <a:prstGeom prst="ellipse">
            <a:avLst/>
          </a:prstGeom>
        </p:spPr>
      </p:pic>
      <p:pic>
        <p:nvPicPr>
          <p:cNvPr id="32" name="Image 31"/>
          <p:cNvPicPr>
            <a:picLocks noChangeAspect="1"/>
          </p:cNvPicPr>
          <p:nvPr/>
        </p:nvPicPr>
        <p:blipFill rotWithShape="1">
          <a:blip r:embed="rId9" cstate="screen">
            <a:extLst>
              <a:ext uri="{28A0092B-C50C-407E-A947-70E740481C1C}">
                <a14:useLocalDpi xmlns:a14="http://schemas.microsoft.com/office/drawing/2010/main"/>
              </a:ext>
            </a:extLst>
          </a:blip>
          <a:srcRect t="-560" r="-3067"/>
          <a:stretch/>
        </p:blipFill>
        <p:spPr>
          <a:xfrm>
            <a:off x="3664004" y="5210334"/>
            <a:ext cx="606391" cy="577515"/>
          </a:xfrm>
          <a:prstGeom prst="ellipse">
            <a:avLst/>
          </a:prstGeom>
        </p:spPr>
      </p:pic>
      <p:sp>
        <p:nvSpPr>
          <p:cNvPr id="33" name="Arc 32"/>
          <p:cNvSpPr/>
          <p:nvPr/>
        </p:nvSpPr>
        <p:spPr>
          <a:xfrm>
            <a:off x="-9305335" y="3788410"/>
            <a:ext cx="18225518" cy="7123087"/>
          </a:xfrm>
          <a:prstGeom prst="arc">
            <a:avLst>
              <a:gd name="adj1" fmla="val 17536941"/>
              <a:gd name="adj2" fmla="val 21414560"/>
            </a:avLst>
          </a:prstGeom>
          <a:ln w="38100" cap="rnd">
            <a:solidFill>
              <a:schemeClr val="accent6">
                <a:lumMod val="60000"/>
                <a:lumOff val="40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5" name="ZoneTexte 34"/>
          <p:cNvSpPr txBox="1"/>
          <p:nvPr/>
        </p:nvSpPr>
        <p:spPr>
          <a:xfrm>
            <a:off x="950983" y="2235375"/>
            <a:ext cx="4788447" cy="523220"/>
          </a:xfrm>
          <a:prstGeom prst="rect">
            <a:avLst/>
          </a:prstGeom>
          <a:noFill/>
        </p:spPr>
        <p:txBody>
          <a:bodyPr wrap="square" rtlCol="0">
            <a:spAutoFit/>
          </a:bodyPr>
          <a:lstStyle/>
          <a:p>
            <a:pPr algn="ctr"/>
            <a:r>
              <a:rPr lang="fr-FR" dirty="0" err="1">
                <a:solidFill>
                  <a:schemeClr val="bg1"/>
                </a:solidFill>
              </a:rPr>
              <a:t>Velocidad</a:t>
            </a:r>
            <a:r>
              <a:rPr lang="fr-FR" dirty="0">
                <a:solidFill>
                  <a:schemeClr val="bg1"/>
                </a:solidFill>
              </a:rPr>
              <a:t> de </a:t>
            </a:r>
            <a:r>
              <a:rPr lang="fr-FR" dirty="0" smtClean="0">
                <a:solidFill>
                  <a:schemeClr val="bg1"/>
                </a:solidFill>
              </a:rPr>
              <a:t>escape:</a:t>
            </a:r>
            <a:r>
              <a:rPr lang="fr-FR" sz="2800" dirty="0" smtClean="0">
                <a:solidFill>
                  <a:schemeClr val="bg1"/>
                </a:solidFill>
              </a:rPr>
              <a:t> </a:t>
            </a:r>
            <a:r>
              <a:rPr lang="fr-FR" sz="2800" dirty="0">
                <a:solidFill>
                  <a:srgbClr val="D8FF33"/>
                </a:solidFill>
              </a:rPr>
              <a:t>28 000 km/h</a:t>
            </a:r>
            <a:endParaRPr lang="fr-FR" dirty="0">
              <a:solidFill>
                <a:srgbClr val="D8FF33"/>
              </a:solidFill>
            </a:endParaRPr>
          </a:p>
        </p:txBody>
      </p:sp>
      <p:sp>
        <p:nvSpPr>
          <p:cNvPr id="25" name="ZoneTexte 24"/>
          <p:cNvSpPr txBox="1"/>
          <p:nvPr/>
        </p:nvSpPr>
        <p:spPr>
          <a:xfrm>
            <a:off x="1676869" y="805451"/>
            <a:ext cx="4634119" cy="400110"/>
          </a:xfrm>
          <a:prstGeom prst="rect">
            <a:avLst/>
          </a:prstGeom>
          <a:noFill/>
        </p:spPr>
        <p:txBody>
          <a:bodyPr wrap="square" rtlCol="0">
            <a:spAutoFit/>
          </a:bodyPr>
          <a:lstStyle/>
          <a:p>
            <a:r>
              <a:rPr lang="fr-FR" sz="2000" dirty="0" err="1">
                <a:solidFill>
                  <a:schemeClr val="bg1"/>
                </a:solidFill>
              </a:rPr>
              <a:t>Satélites</a:t>
            </a:r>
            <a:r>
              <a:rPr lang="fr-FR" sz="2000" dirty="0">
                <a:solidFill>
                  <a:schemeClr val="bg1"/>
                </a:solidFill>
              </a:rPr>
              <a:t>. ¿</a:t>
            </a:r>
            <a:r>
              <a:rPr lang="fr-FR" sz="2000" dirty="0" err="1">
                <a:solidFill>
                  <a:schemeClr val="bg1"/>
                </a:solidFill>
              </a:rPr>
              <a:t>Qué</a:t>
            </a:r>
            <a:r>
              <a:rPr lang="fr-FR" sz="2000" dirty="0">
                <a:solidFill>
                  <a:schemeClr val="bg1"/>
                </a:solidFill>
              </a:rPr>
              <a:t> son?</a:t>
            </a:r>
          </a:p>
        </p:txBody>
      </p:sp>
    </p:spTree>
    <p:extLst>
      <p:ext uri="{BB962C8B-B14F-4D97-AF65-F5344CB8AC3E}">
        <p14:creationId xmlns:p14="http://schemas.microsoft.com/office/powerpoint/2010/main" val="409782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indefinite" fill="hold" nodeType="clickEffect">
                                  <p:stCondLst>
                                    <p:cond delay="0"/>
                                  </p:stCondLst>
                                  <p:childTnLst>
                                    <p:animMotion origin="layout" path="M -0.00118 0.00255 C -0.02683 0.03472 -0.02644 0.08982 -0.00092 0.09746 C 0.02474 0.10486 0.10455 0.07801 0.15234 0.04722 C 0.20026 0.01644 0.27239 -0.05903 0.28619 -0.08703 C 0.30091 -0.11643 0.27604 -0.16227 0.22981 -0.14491 C 0.18346 -0.12801 0.05573 -0.04884 4.16667E-6 -2.22222E-6 " pathEditMode="relative" rAng="0" ptsTypes="AAAAAA">
                                      <p:cBhvr>
                                        <p:cTn id="6" dur="4000" fill="hold"/>
                                        <p:tgtEl>
                                          <p:spTgt spid="19"/>
                                        </p:tgtEl>
                                        <p:attrNameLst>
                                          <p:attrName>ppt_x</p:attrName>
                                          <p:attrName>ppt_y</p:attrName>
                                        </p:attrNameLst>
                                      </p:cBhvr>
                                      <p:rCtr x="13620" y="-27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248771">
            <a:off x="4212672" y="1456583"/>
            <a:ext cx="4476557" cy="4750056"/>
          </a:xfrm>
          <a:prstGeom prst="rect">
            <a:avLst/>
          </a:prstGeom>
        </p:spPr>
      </p:pic>
      <p:sp>
        <p:nvSpPr>
          <p:cNvPr id="5" name="Espace réservé du numéro de diapositive 4"/>
          <p:cNvSpPr>
            <a:spLocks noGrp="1"/>
          </p:cNvSpPr>
          <p:nvPr>
            <p:ph type="sldNum" sz="quarter" idx="4"/>
          </p:nvPr>
        </p:nvSpPr>
        <p:spPr/>
        <p:txBody>
          <a:bodyPr/>
          <a:lstStyle/>
          <a:p>
            <a:fld id="{877C2003-2E6E-4ABC-B270-3E95A87ADF8A}" type="slidenum">
              <a:rPr lang="en-GB" smtClean="0"/>
              <a:pPr/>
              <a:t>22</a:t>
            </a:fld>
            <a:endParaRPr lang="en-GB"/>
          </a:p>
        </p:txBody>
      </p:sp>
      <p:sp>
        <p:nvSpPr>
          <p:cNvPr id="6" name="Espace réservé du pied de page 5"/>
          <p:cNvSpPr>
            <a:spLocks noGrp="1"/>
          </p:cNvSpPr>
          <p:nvPr>
            <p:ph type="ftr" sz="quarter" idx="3"/>
          </p:nvPr>
        </p:nvSpPr>
        <p:spPr/>
        <p:txBody>
          <a:bodyPr/>
          <a:lstStyle/>
          <a:p>
            <a:r>
              <a:rPr lang="de-DE" dirty="0" smtClean="0"/>
              <a:t>© Copyright Airbus (</a:t>
            </a:r>
            <a:r>
              <a:rPr lang="de-DE" dirty="0" err="1" smtClean="0"/>
              <a:t>Specify</a:t>
            </a:r>
            <a:r>
              <a:rPr lang="de-DE" dirty="0" smtClean="0"/>
              <a:t> </a:t>
            </a:r>
            <a:r>
              <a:rPr lang="de-DE" dirty="0" err="1" smtClean="0"/>
              <a:t>your</a:t>
            </a:r>
            <a:r>
              <a:rPr lang="de-DE" dirty="0" smtClean="0"/>
              <a:t> Legal Entity YEAR) / </a:t>
            </a:r>
            <a:r>
              <a:rPr lang="de-DE" dirty="0" err="1" smtClean="0"/>
              <a:t>Presentation</a:t>
            </a:r>
            <a:r>
              <a:rPr lang="de-DE" dirty="0" smtClean="0"/>
              <a:t> title </a:t>
            </a:r>
            <a:r>
              <a:rPr lang="de-DE" dirty="0" err="1" smtClean="0"/>
              <a:t>runs</a:t>
            </a:r>
            <a:r>
              <a:rPr lang="de-DE" dirty="0" smtClean="0"/>
              <a:t> </a:t>
            </a:r>
            <a:r>
              <a:rPr lang="de-DE" dirty="0" err="1" smtClean="0"/>
              <a:t>here</a:t>
            </a:r>
            <a:r>
              <a:rPr lang="de-DE" dirty="0" smtClean="0"/>
              <a:t> (</a:t>
            </a:r>
            <a:r>
              <a:rPr lang="de-DE" dirty="0" err="1" smtClean="0"/>
              <a:t>go</a:t>
            </a:r>
            <a:r>
              <a:rPr lang="de-DE" dirty="0" smtClean="0"/>
              <a:t> </a:t>
            </a:r>
            <a:r>
              <a:rPr lang="de-DE" dirty="0" err="1" smtClean="0"/>
              <a:t>to</a:t>
            </a:r>
            <a:r>
              <a:rPr lang="de-DE" dirty="0" smtClean="0"/>
              <a:t> Header </a:t>
            </a:r>
            <a:r>
              <a:rPr lang="de-DE" dirty="0" err="1" smtClean="0"/>
              <a:t>and</a:t>
            </a:r>
            <a:r>
              <a:rPr lang="de-DE" dirty="0" smtClean="0"/>
              <a:t> </a:t>
            </a:r>
            <a:r>
              <a:rPr lang="de-DE" dirty="0" err="1" smtClean="0"/>
              <a:t>Footer</a:t>
            </a:r>
            <a:r>
              <a:rPr lang="de-DE" dirty="0" smtClean="0"/>
              <a:t> </a:t>
            </a:r>
            <a:r>
              <a:rPr lang="de-DE" dirty="0" err="1" smtClean="0"/>
              <a:t>to</a:t>
            </a:r>
            <a:r>
              <a:rPr lang="de-DE" dirty="0" smtClean="0"/>
              <a:t> </a:t>
            </a:r>
            <a:r>
              <a:rPr lang="de-DE" dirty="0" err="1" smtClean="0"/>
              <a:t>edit</a:t>
            </a:r>
            <a:r>
              <a:rPr lang="de-DE" dirty="0" smtClean="0"/>
              <a:t> </a:t>
            </a:r>
            <a:r>
              <a:rPr lang="de-DE" dirty="0" err="1" smtClean="0"/>
              <a:t>this</a:t>
            </a:r>
            <a:r>
              <a:rPr lang="de-DE" dirty="0" smtClean="0"/>
              <a:t> </a:t>
            </a:r>
            <a:r>
              <a:rPr lang="de-DE" dirty="0" err="1" smtClean="0"/>
              <a:t>text</a:t>
            </a:r>
            <a:r>
              <a:rPr lang="de-DE" dirty="0" smtClean="0"/>
              <a: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11" name="Titre 10"/>
          <p:cNvSpPr>
            <a:spLocks noGrp="1"/>
          </p:cNvSpPr>
          <p:nvPr>
            <p:ph type="title"/>
          </p:nvPr>
        </p:nvSpPr>
        <p:spPr/>
        <p:txBody>
          <a:bodyPr/>
          <a:lstStyle/>
          <a:p>
            <a:r>
              <a:rPr lang="fr-FR" dirty="0"/>
              <a:t>¿</a:t>
            </a:r>
            <a:r>
              <a:rPr lang="fr-FR" dirty="0" err="1"/>
              <a:t>Qué</a:t>
            </a:r>
            <a:r>
              <a:rPr lang="fr-FR" dirty="0"/>
              <a:t> </a:t>
            </a:r>
            <a:r>
              <a:rPr lang="fr-FR" dirty="0" err="1"/>
              <a:t>enviamos</a:t>
            </a:r>
            <a:r>
              <a:rPr lang="fr-FR" dirty="0"/>
              <a:t> al </a:t>
            </a:r>
            <a:r>
              <a:rPr lang="fr-FR" dirty="0" err="1"/>
              <a:t>espacio</a:t>
            </a:r>
            <a:r>
              <a:rPr lang="fr-FR" dirty="0"/>
              <a:t>?</a:t>
            </a:r>
          </a:p>
        </p:txBody>
      </p:sp>
      <p:grpSp>
        <p:nvGrpSpPr>
          <p:cNvPr id="17" name="Groupe 16"/>
          <p:cNvGrpSpPr/>
          <p:nvPr/>
        </p:nvGrpSpPr>
        <p:grpSpPr>
          <a:xfrm>
            <a:off x="8780782" y="2354055"/>
            <a:ext cx="3124805" cy="830997"/>
            <a:chOff x="8253951" y="2042890"/>
            <a:chExt cx="3124805" cy="830997"/>
          </a:xfrm>
        </p:grpSpPr>
        <p:sp>
          <p:nvSpPr>
            <p:cNvPr id="18" name="ZoneTexte 17"/>
            <p:cNvSpPr txBox="1"/>
            <p:nvPr/>
          </p:nvSpPr>
          <p:spPr>
            <a:xfrm>
              <a:off x="8357959" y="2042890"/>
              <a:ext cx="2916790" cy="369332"/>
            </a:xfrm>
            <a:prstGeom prst="rect">
              <a:avLst/>
            </a:prstGeom>
            <a:noFill/>
          </p:spPr>
          <p:txBody>
            <a:bodyPr wrap="square" rtlCol="0">
              <a:spAutoFit/>
            </a:bodyPr>
            <a:lstStyle/>
            <a:p>
              <a:pPr algn="ctr"/>
              <a:r>
                <a:rPr lang="fr-FR" dirty="0">
                  <a:solidFill>
                    <a:schemeClr val="bg1"/>
                  </a:solidFill>
                </a:rPr>
                <a:t>Matrices </a:t>
              </a:r>
              <a:r>
                <a:rPr lang="fr-FR" dirty="0" err="1">
                  <a:solidFill>
                    <a:schemeClr val="bg1"/>
                  </a:solidFill>
                </a:rPr>
                <a:t>solares</a:t>
              </a:r>
              <a:endParaRPr lang="fr-FR" dirty="0" smtClean="0">
                <a:solidFill>
                  <a:schemeClr val="bg1"/>
                </a:solidFill>
              </a:endParaRPr>
            </a:p>
          </p:txBody>
        </p:sp>
        <p:sp>
          <p:nvSpPr>
            <p:cNvPr id="19" name="ZoneTexte 18"/>
            <p:cNvSpPr txBox="1"/>
            <p:nvPr/>
          </p:nvSpPr>
          <p:spPr>
            <a:xfrm>
              <a:off x="8253951" y="2412222"/>
              <a:ext cx="3124805" cy="461665"/>
            </a:xfrm>
            <a:prstGeom prst="rect">
              <a:avLst/>
            </a:prstGeom>
            <a:noFill/>
          </p:spPr>
          <p:txBody>
            <a:bodyPr wrap="square" rtlCol="0">
              <a:spAutoFit/>
            </a:bodyPr>
            <a:lstStyle/>
            <a:p>
              <a:pPr algn="ctr"/>
              <a:r>
                <a:rPr lang="es-ES" sz="1200" dirty="0">
                  <a:solidFill>
                    <a:schemeClr val="bg1"/>
                  </a:solidFill>
                </a:rPr>
                <a:t>Para generar electricidad para alimentar el satélite</a:t>
              </a:r>
              <a:endParaRPr lang="fr-FR" sz="1200" dirty="0">
                <a:solidFill>
                  <a:schemeClr val="bg1"/>
                </a:solidFill>
              </a:endParaRPr>
            </a:p>
          </p:txBody>
        </p:sp>
      </p:grpSp>
      <p:grpSp>
        <p:nvGrpSpPr>
          <p:cNvPr id="20" name="Groupe 19"/>
          <p:cNvGrpSpPr/>
          <p:nvPr/>
        </p:nvGrpSpPr>
        <p:grpSpPr>
          <a:xfrm>
            <a:off x="8764383" y="4333760"/>
            <a:ext cx="3124805" cy="646331"/>
            <a:chOff x="8253951" y="2042890"/>
            <a:chExt cx="3124805" cy="646331"/>
          </a:xfrm>
        </p:grpSpPr>
        <p:sp>
          <p:nvSpPr>
            <p:cNvPr id="21" name="ZoneTexte 20"/>
            <p:cNvSpPr txBox="1"/>
            <p:nvPr/>
          </p:nvSpPr>
          <p:spPr>
            <a:xfrm>
              <a:off x="8357959" y="2042890"/>
              <a:ext cx="2916790" cy="369332"/>
            </a:xfrm>
            <a:prstGeom prst="rect">
              <a:avLst/>
            </a:prstGeom>
            <a:noFill/>
          </p:spPr>
          <p:txBody>
            <a:bodyPr wrap="square" rtlCol="0">
              <a:spAutoFit/>
            </a:bodyPr>
            <a:lstStyle/>
            <a:p>
              <a:pPr algn="ctr"/>
              <a:r>
                <a:rPr lang="fr-FR" dirty="0" err="1">
                  <a:solidFill>
                    <a:schemeClr val="bg1"/>
                  </a:solidFill>
                </a:rPr>
                <a:t>Baterías</a:t>
              </a:r>
              <a:endParaRPr lang="fr-FR" dirty="0">
                <a:solidFill>
                  <a:schemeClr val="bg1"/>
                </a:solidFill>
              </a:endParaRPr>
            </a:p>
          </p:txBody>
        </p:sp>
        <p:sp>
          <p:nvSpPr>
            <p:cNvPr id="22" name="ZoneTexte 21"/>
            <p:cNvSpPr txBox="1"/>
            <p:nvPr/>
          </p:nvSpPr>
          <p:spPr>
            <a:xfrm>
              <a:off x="8253951" y="2412222"/>
              <a:ext cx="3124805" cy="276999"/>
            </a:xfrm>
            <a:prstGeom prst="rect">
              <a:avLst/>
            </a:prstGeom>
            <a:noFill/>
          </p:spPr>
          <p:txBody>
            <a:bodyPr wrap="square" rtlCol="0">
              <a:spAutoFit/>
            </a:bodyPr>
            <a:lstStyle/>
            <a:p>
              <a:pPr algn="ctr"/>
              <a:r>
                <a:rPr lang="fr-FR" sz="1200" dirty="0">
                  <a:solidFill>
                    <a:schemeClr val="bg1"/>
                  </a:solidFill>
                </a:rPr>
                <a:t>Para </a:t>
              </a:r>
              <a:r>
                <a:rPr lang="fr-FR" sz="1200" dirty="0" err="1">
                  <a:solidFill>
                    <a:schemeClr val="bg1"/>
                  </a:solidFill>
                </a:rPr>
                <a:t>almacenar</a:t>
              </a:r>
              <a:r>
                <a:rPr lang="fr-FR" sz="1200" dirty="0">
                  <a:solidFill>
                    <a:schemeClr val="bg1"/>
                  </a:solidFill>
                </a:rPr>
                <a:t> la </a:t>
              </a:r>
              <a:r>
                <a:rPr lang="fr-FR" sz="1200" dirty="0" err="1">
                  <a:solidFill>
                    <a:schemeClr val="bg1"/>
                  </a:solidFill>
                </a:rPr>
                <a:t>electricidad</a:t>
              </a:r>
              <a:endParaRPr lang="fr-FR" sz="1200" dirty="0">
                <a:solidFill>
                  <a:schemeClr val="bg1"/>
                </a:solidFill>
              </a:endParaRPr>
            </a:p>
          </p:txBody>
        </p:sp>
      </p:grpSp>
      <p:grpSp>
        <p:nvGrpSpPr>
          <p:cNvPr id="23" name="Groupe 22"/>
          <p:cNvGrpSpPr/>
          <p:nvPr/>
        </p:nvGrpSpPr>
        <p:grpSpPr>
          <a:xfrm>
            <a:off x="1874321" y="2387096"/>
            <a:ext cx="3124805" cy="646331"/>
            <a:chOff x="8253951" y="2042890"/>
            <a:chExt cx="3124805" cy="646331"/>
          </a:xfrm>
        </p:grpSpPr>
        <p:sp>
          <p:nvSpPr>
            <p:cNvPr id="24" name="ZoneTexte 23"/>
            <p:cNvSpPr txBox="1"/>
            <p:nvPr/>
          </p:nvSpPr>
          <p:spPr>
            <a:xfrm>
              <a:off x="8357959" y="2042890"/>
              <a:ext cx="2916790" cy="369332"/>
            </a:xfrm>
            <a:prstGeom prst="rect">
              <a:avLst/>
            </a:prstGeom>
            <a:noFill/>
          </p:spPr>
          <p:txBody>
            <a:bodyPr wrap="square" rtlCol="0">
              <a:spAutoFit/>
            </a:bodyPr>
            <a:lstStyle/>
            <a:p>
              <a:pPr algn="ctr"/>
              <a:r>
                <a:rPr lang="fr-FR" dirty="0" err="1" smtClean="0">
                  <a:solidFill>
                    <a:schemeClr val="bg1"/>
                  </a:solidFill>
                </a:rPr>
                <a:t>Antenas</a:t>
              </a:r>
              <a:endParaRPr lang="fr-FR" dirty="0">
                <a:solidFill>
                  <a:schemeClr val="bg1"/>
                </a:solidFill>
              </a:endParaRPr>
            </a:p>
          </p:txBody>
        </p:sp>
        <p:sp>
          <p:nvSpPr>
            <p:cNvPr id="25" name="ZoneTexte 24"/>
            <p:cNvSpPr txBox="1"/>
            <p:nvPr/>
          </p:nvSpPr>
          <p:spPr>
            <a:xfrm>
              <a:off x="8253951" y="2412222"/>
              <a:ext cx="3124805" cy="276999"/>
            </a:xfrm>
            <a:prstGeom prst="rect">
              <a:avLst/>
            </a:prstGeom>
            <a:noFill/>
          </p:spPr>
          <p:txBody>
            <a:bodyPr wrap="square" rtlCol="0">
              <a:spAutoFit/>
            </a:bodyPr>
            <a:lstStyle/>
            <a:p>
              <a:pPr algn="ctr"/>
              <a:r>
                <a:rPr lang="es-ES" sz="1200" dirty="0">
                  <a:solidFill>
                    <a:schemeClr val="bg1"/>
                  </a:solidFill>
                </a:rPr>
                <a:t>Para comunicarse con la Tierra</a:t>
              </a:r>
            </a:p>
          </p:txBody>
        </p:sp>
      </p:grpSp>
      <p:grpSp>
        <p:nvGrpSpPr>
          <p:cNvPr id="26" name="Groupe 25"/>
          <p:cNvGrpSpPr/>
          <p:nvPr/>
        </p:nvGrpSpPr>
        <p:grpSpPr>
          <a:xfrm>
            <a:off x="0" y="4346059"/>
            <a:ext cx="3709200" cy="636774"/>
            <a:chOff x="8357959" y="2042890"/>
            <a:chExt cx="3709200" cy="636774"/>
          </a:xfrm>
        </p:grpSpPr>
        <p:sp>
          <p:nvSpPr>
            <p:cNvPr id="27" name="ZoneTexte 26"/>
            <p:cNvSpPr txBox="1"/>
            <p:nvPr/>
          </p:nvSpPr>
          <p:spPr>
            <a:xfrm>
              <a:off x="8357959" y="2042890"/>
              <a:ext cx="3709200" cy="369332"/>
            </a:xfrm>
            <a:prstGeom prst="rect">
              <a:avLst/>
            </a:prstGeom>
            <a:noFill/>
          </p:spPr>
          <p:txBody>
            <a:bodyPr wrap="square" rtlCol="0">
              <a:spAutoFit/>
            </a:bodyPr>
            <a:lstStyle/>
            <a:p>
              <a:pPr algn="ctr"/>
              <a:r>
                <a:rPr lang="es-ES" dirty="0">
                  <a:solidFill>
                    <a:schemeClr val="bg1"/>
                  </a:solidFill>
                </a:rPr>
                <a:t>Carga útil (objetivo de la misión)</a:t>
              </a:r>
            </a:p>
          </p:txBody>
        </p:sp>
        <p:sp>
          <p:nvSpPr>
            <p:cNvPr id="28" name="ZoneTexte 27"/>
            <p:cNvSpPr txBox="1"/>
            <p:nvPr/>
          </p:nvSpPr>
          <p:spPr>
            <a:xfrm>
              <a:off x="8649537" y="2402665"/>
              <a:ext cx="3124805" cy="276999"/>
            </a:xfrm>
            <a:prstGeom prst="rect">
              <a:avLst/>
            </a:prstGeom>
            <a:noFill/>
          </p:spPr>
          <p:txBody>
            <a:bodyPr wrap="square" rtlCol="0">
              <a:spAutoFit/>
            </a:bodyPr>
            <a:lstStyle/>
            <a:p>
              <a:pPr algn="ctr"/>
              <a:r>
                <a:rPr lang="fr-FR" sz="1200" dirty="0" err="1">
                  <a:solidFill>
                    <a:schemeClr val="bg1"/>
                  </a:solidFill>
                </a:rPr>
                <a:t>Instrumentos</a:t>
              </a:r>
              <a:r>
                <a:rPr lang="fr-FR" sz="1200" dirty="0">
                  <a:solidFill>
                    <a:schemeClr val="bg1"/>
                  </a:solidFill>
                </a:rPr>
                <a:t> a </a:t>
              </a:r>
              <a:r>
                <a:rPr lang="fr-FR" sz="1200" dirty="0" err="1">
                  <a:solidFill>
                    <a:schemeClr val="bg1"/>
                  </a:solidFill>
                </a:rPr>
                <a:t>bordo</a:t>
              </a:r>
              <a:endParaRPr lang="fr-FR" sz="1200" dirty="0">
                <a:solidFill>
                  <a:schemeClr val="bg1"/>
                </a:solidFill>
              </a:endParaRPr>
            </a:p>
          </p:txBody>
        </p:sp>
      </p:grpSp>
      <p:grpSp>
        <p:nvGrpSpPr>
          <p:cNvPr id="29" name="Groupe 28"/>
          <p:cNvGrpSpPr/>
          <p:nvPr/>
        </p:nvGrpSpPr>
        <p:grpSpPr>
          <a:xfrm>
            <a:off x="3173816" y="5595499"/>
            <a:ext cx="3756857" cy="646331"/>
            <a:chOff x="7937925" y="2042890"/>
            <a:chExt cx="3756857" cy="646331"/>
          </a:xfrm>
        </p:grpSpPr>
        <p:sp>
          <p:nvSpPr>
            <p:cNvPr id="30" name="ZoneTexte 29"/>
            <p:cNvSpPr txBox="1"/>
            <p:nvPr/>
          </p:nvSpPr>
          <p:spPr>
            <a:xfrm>
              <a:off x="8357959" y="2042890"/>
              <a:ext cx="2916790" cy="369332"/>
            </a:xfrm>
            <a:prstGeom prst="rect">
              <a:avLst/>
            </a:prstGeom>
            <a:noFill/>
          </p:spPr>
          <p:txBody>
            <a:bodyPr wrap="square" rtlCol="0">
              <a:spAutoFit/>
            </a:bodyPr>
            <a:lstStyle/>
            <a:p>
              <a:pPr algn="ctr"/>
              <a:r>
                <a:rPr lang="fr-FR" dirty="0" err="1">
                  <a:solidFill>
                    <a:schemeClr val="bg1"/>
                  </a:solidFill>
                </a:rPr>
                <a:t>Radiadores</a:t>
              </a:r>
              <a:r>
                <a:rPr lang="fr-FR" dirty="0">
                  <a:solidFill>
                    <a:schemeClr val="bg1"/>
                  </a:solidFill>
                </a:rPr>
                <a:t> y MLI</a:t>
              </a:r>
            </a:p>
          </p:txBody>
        </p:sp>
        <p:sp>
          <p:nvSpPr>
            <p:cNvPr id="31" name="ZoneTexte 30"/>
            <p:cNvSpPr txBox="1"/>
            <p:nvPr/>
          </p:nvSpPr>
          <p:spPr>
            <a:xfrm>
              <a:off x="7937925" y="2412222"/>
              <a:ext cx="3756857" cy="276999"/>
            </a:xfrm>
            <a:prstGeom prst="rect">
              <a:avLst/>
            </a:prstGeom>
            <a:noFill/>
          </p:spPr>
          <p:txBody>
            <a:bodyPr wrap="square" rtlCol="0">
              <a:spAutoFit/>
            </a:bodyPr>
            <a:lstStyle/>
            <a:p>
              <a:pPr algn="ctr"/>
              <a:r>
                <a:rPr lang="es-ES" sz="1200" dirty="0">
                  <a:solidFill>
                    <a:schemeClr val="bg1"/>
                  </a:solidFill>
                </a:rPr>
                <a:t>Para mantener el satélite a la temperatura adecuada</a:t>
              </a:r>
              <a:endParaRPr lang="fr-FR" sz="1200" dirty="0">
                <a:solidFill>
                  <a:schemeClr val="bg1"/>
                </a:solidFill>
              </a:endParaRPr>
            </a:p>
          </p:txBody>
        </p:sp>
      </p:grpSp>
      <p:grpSp>
        <p:nvGrpSpPr>
          <p:cNvPr id="32" name="Groupe 31"/>
          <p:cNvGrpSpPr/>
          <p:nvPr/>
        </p:nvGrpSpPr>
        <p:grpSpPr>
          <a:xfrm>
            <a:off x="6756668" y="5388880"/>
            <a:ext cx="3124805" cy="830997"/>
            <a:chOff x="8253951" y="2042890"/>
            <a:chExt cx="3124805" cy="830997"/>
          </a:xfrm>
        </p:grpSpPr>
        <p:sp>
          <p:nvSpPr>
            <p:cNvPr id="33" name="ZoneTexte 32"/>
            <p:cNvSpPr txBox="1"/>
            <p:nvPr/>
          </p:nvSpPr>
          <p:spPr>
            <a:xfrm>
              <a:off x="8357959" y="2042890"/>
              <a:ext cx="2916790" cy="369332"/>
            </a:xfrm>
            <a:prstGeom prst="rect">
              <a:avLst/>
            </a:prstGeom>
            <a:noFill/>
          </p:spPr>
          <p:txBody>
            <a:bodyPr wrap="square" rtlCol="0">
              <a:spAutoFit/>
            </a:bodyPr>
            <a:lstStyle/>
            <a:p>
              <a:pPr algn="ctr"/>
              <a:r>
                <a:rPr lang="fr-FR" dirty="0" err="1">
                  <a:solidFill>
                    <a:schemeClr val="bg1"/>
                  </a:solidFill>
                </a:rPr>
                <a:t>Sistemas</a:t>
              </a:r>
              <a:r>
                <a:rPr lang="fr-FR" dirty="0">
                  <a:solidFill>
                    <a:schemeClr val="bg1"/>
                  </a:solidFill>
                </a:rPr>
                <a:t> de </a:t>
              </a:r>
              <a:r>
                <a:rPr lang="fr-FR" dirty="0" err="1">
                  <a:solidFill>
                    <a:schemeClr val="bg1"/>
                  </a:solidFill>
                </a:rPr>
                <a:t>guía</a:t>
              </a:r>
              <a:endParaRPr lang="fr-FR" dirty="0">
                <a:solidFill>
                  <a:schemeClr val="bg1"/>
                </a:solidFill>
              </a:endParaRPr>
            </a:p>
          </p:txBody>
        </p:sp>
        <p:sp>
          <p:nvSpPr>
            <p:cNvPr id="34" name="ZoneTexte 33"/>
            <p:cNvSpPr txBox="1"/>
            <p:nvPr/>
          </p:nvSpPr>
          <p:spPr>
            <a:xfrm>
              <a:off x="8253951" y="2412222"/>
              <a:ext cx="3124805" cy="461665"/>
            </a:xfrm>
            <a:prstGeom prst="rect">
              <a:avLst/>
            </a:prstGeom>
            <a:noFill/>
          </p:spPr>
          <p:txBody>
            <a:bodyPr wrap="square" rtlCol="0">
              <a:spAutoFit/>
            </a:bodyPr>
            <a:lstStyle/>
            <a:p>
              <a:pPr algn="ctr"/>
              <a:r>
                <a:rPr lang="es-ES" sz="1200" dirty="0">
                  <a:solidFill>
                    <a:schemeClr val="bg1"/>
                  </a:solidFill>
                </a:rPr>
                <a:t>Así que el satélite puede encontrar su camino en el espacio</a:t>
              </a:r>
            </a:p>
          </p:txBody>
        </p:sp>
      </p:grpSp>
      <p:grpSp>
        <p:nvGrpSpPr>
          <p:cNvPr id="35" name="Groupe 34"/>
          <p:cNvGrpSpPr/>
          <p:nvPr/>
        </p:nvGrpSpPr>
        <p:grpSpPr>
          <a:xfrm>
            <a:off x="5302139" y="1970948"/>
            <a:ext cx="3124805" cy="646331"/>
            <a:chOff x="8253951" y="2042890"/>
            <a:chExt cx="3124805" cy="646331"/>
          </a:xfrm>
        </p:grpSpPr>
        <p:sp>
          <p:nvSpPr>
            <p:cNvPr id="37" name="ZoneTexte 36"/>
            <p:cNvSpPr txBox="1"/>
            <p:nvPr/>
          </p:nvSpPr>
          <p:spPr>
            <a:xfrm>
              <a:off x="8357959" y="2042890"/>
              <a:ext cx="2916790" cy="369332"/>
            </a:xfrm>
            <a:prstGeom prst="rect">
              <a:avLst/>
            </a:prstGeom>
            <a:noFill/>
          </p:spPr>
          <p:txBody>
            <a:bodyPr wrap="square" rtlCol="0">
              <a:spAutoFit/>
            </a:bodyPr>
            <a:lstStyle/>
            <a:p>
              <a:pPr algn="ctr"/>
              <a:r>
                <a:rPr lang="fr-FR" dirty="0" err="1" smtClean="0">
                  <a:solidFill>
                    <a:schemeClr val="bg1"/>
                  </a:solidFill>
                </a:rPr>
                <a:t>Estructuras</a:t>
              </a:r>
              <a:endParaRPr lang="fr-FR" dirty="0">
                <a:solidFill>
                  <a:schemeClr val="bg1"/>
                </a:solidFill>
              </a:endParaRPr>
            </a:p>
          </p:txBody>
        </p:sp>
        <p:sp>
          <p:nvSpPr>
            <p:cNvPr id="38" name="ZoneTexte 37"/>
            <p:cNvSpPr txBox="1"/>
            <p:nvPr/>
          </p:nvSpPr>
          <p:spPr>
            <a:xfrm>
              <a:off x="8253951" y="2412222"/>
              <a:ext cx="3124805" cy="276999"/>
            </a:xfrm>
            <a:prstGeom prst="rect">
              <a:avLst/>
            </a:prstGeom>
            <a:noFill/>
          </p:spPr>
          <p:txBody>
            <a:bodyPr wrap="square" rtlCol="0">
              <a:spAutoFit/>
            </a:bodyPr>
            <a:lstStyle/>
            <a:p>
              <a:pPr algn="ctr"/>
              <a:r>
                <a:rPr lang="es-ES" sz="1200" dirty="0">
                  <a:solidFill>
                    <a:schemeClr val="bg1"/>
                  </a:solidFill>
                </a:rPr>
                <a:t>Para llevar la carga útil</a:t>
              </a:r>
            </a:p>
          </p:txBody>
        </p:sp>
      </p:grpSp>
      <p:pic>
        <p:nvPicPr>
          <p:cNvPr id="2" name="Imag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19643" y="1761669"/>
            <a:ext cx="648000" cy="648000"/>
          </a:xfrm>
          <a:prstGeom prst="rect">
            <a:avLst/>
          </a:prstGeom>
        </p:spPr>
      </p:pic>
      <p:pic>
        <p:nvPicPr>
          <p:cNvPr id="3" name="Imag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15271" y="1693812"/>
            <a:ext cx="648000" cy="648000"/>
          </a:xfrm>
          <a:prstGeom prst="rect">
            <a:avLst/>
          </a:prstGeom>
        </p:spPr>
      </p:pic>
      <p:pic>
        <p:nvPicPr>
          <p:cNvPr id="9" name="Imag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02785" y="3703600"/>
            <a:ext cx="648000" cy="648000"/>
          </a:xfrm>
          <a:prstGeom prst="rect">
            <a:avLst/>
          </a:prstGeom>
        </p:spPr>
      </p:pic>
      <p:pic>
        <p:nvPicPr>
          <p:cNvPr id="10" name="Imag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4728244" y="4980091"/>
            <a:ext cx="648000" cy="648000"/>
          </a:xfrm>
          <a:prstGeom prst="rect">
            <a:avLst/>
          </a:prstGeom>
        </p:spPr>
      </p:pic>
      <p:pic>
        <p:nvPicPr>
          <p:cNvPr id="12" name="Imag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29980" y="3636203"/>
            <a:ext cx="648000" cy="648000"/>
          </a:xfrm>
          <a:prstGeom prst="rect">
            <a:avLst/>
          </a:prstGeom>
        </p:spPr>
      </p:pic>
      <p:pic>
        <p:nvPicPr>
          <p:cNvPr id="39" name="Image 3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88890" y="4738105"/>
            <a:ext cx="648000" cy="648000"/>
          </a:xfrm>
          <a:prstGeom prst="rect">
            <a:avLst/>
          </a:prstGeom>
        </p:spPr>
      </p:pic>
      <p:pic>
        <p:nvPicPr>
          <p:cNvPr id="40" name="Image 3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40541" y="1344725"/>
            <a:ext cx="648000" cy="648000"/>
          </a:xfrm>
          <a:prstGeom prst="rect">
            <a:avLst/>
          </a:prstGeom>
        </p:spPr>
      </p:pic>
      <p:sp>
        <p:nvSpPr>
          <p:cNvPr id="43" name="ZoneTexte 42"/>
          <p:cNvSpPr txBox="1"/>
          <p:nvPr/>
        </p:nvSpPr>
        <p:spPr>
          <a:xfrm>
            <a:off x="1676869" y="805451"/>
            <a:ext cx="4634119" cy="400110"/>
          </a:xfrm>
          <a:prstGeom prst="rect">
            <a:avLst/>
          </a:prstGeom>
          <a:noFill/>
        </p:spPr>
        <p:txBody>
          <a:bodyPr wrap="square" rtlCol="0">
            <a:spAutoFit/>
          </a:bodyPr>
          <a:lstStyle/>
          <a:p>
            <a:r>
              <a:rPr lang="fr-FR" sz="2000" dirty="0" err="1">
                <a:solidFill>
                  <a:schemeClr val="bg1"/>
                </a:solidFill>
              </a:rPr>
              <a:t>Satélites</a:t>
            </a:r>
            <a:r>
              <a:rPr lang="fr-FR" sz="2000" dirty="0">
                <a:solidFill>
                  <a:schemeClr val="bg1"/>
                </a:solidFill>
              </a:rPr>
              <a:t>. ¿</a:t>
            </a:r>
            <a:r>
              <a:rPr lang="fr-FR" sz="2000" dirty="0" err="1">
                <a:solidFill>
                  <a:schemeClr val="bg1"/>
                </a:solidFill>
              </a:rPr>
              <a:t>Qué</a:t>
            </a:r>
            <a:r>
              <a:rPr lang="fr-FR" sz="2000" dirty="0">
                <a:solidFill>
                  <a:schemeClr val="bg1"/>
                </a:solidFill>
              </a:rPr>
              <a:t> son?</a:t>
            </a:r>
          </a:p>
        </p:txBody>
      </p:sp>
    </p:spTree>
    <p:extLst>
      <p:ext uri="{BB962C8B-B14F-4D97-AF65-F5344CB8AC3E}">
        <p14:creationId xmlns:p14="http://schemas.microsoft.com/office/powerpoint/2010/main" val="17722251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877C2003-2E6E-4ABC-B270-3E95A87ADF8A}" type="slidenum">
              <a:rPr lang="en-GB" smtClean="0"/>
              <a:pPr/>
              <a:t>23</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11" name="Titre 10"/>
          <p:cNvSpPr>
            <a:spLocks noGrp="1"/>
          </p:cNvSpPr>
          <p:nvPr>
            <p:ph type="title"/>
          </p:nvPr>
        </p:nvSpPr>
        <p:spPr/>
        <p:txBody>
          <a:bodyPr/>
          <a:lstStyle/>
          <a:p>
            <a:r>
              <a:rPr lang="fr-FR" dirty="0"/>
              <a:t>¿</a:t>
            </a:r>
            <a:r>
              <a:rPr lang="fr-FR" dirty="0" err="1"/>
              <a:t>Qué</a:t>
            </a:r>
            <a:r>
              <a:rPr lang="fr-FR" dirty="0"/>
              <a:t> </a:t>
            </a:r>
            <a:r>
              <a:rPr lang="fr-FR" dirty="0" err="1"/>
              <a:t>enviamos</a:t>
            </a:r>
            <a:r>
              <a:rPr lang="fr-FR" dirty="0"/>
              <a:t> al </a:t>
            </a:r>
            <a:r>
              <a:rPr lang="fr-FR" dirty="0" err="1"/>
              <a:t>espacio</a:t>
            </a:r>
            <a:r>
              <a:rPr lang="fr-FR" dirty="0"/>
              <a:t>?</a:t>
            </a:r>
          </a:p>
        </p:txBody>
      </p:sp>
      <p:grpSp>
        <p:nvGrpSpPr>
          <p:cNvPr id="14" name="Groupe 13"/>
          <p:cNvGrpSpPr/>
          <p:nvPr/>
        </p:nvGrpSpPr>
        <p:grpSpPr>
          <a:xfrm>
            <a:off x="5090191" y="2279618"/>
            <a:ext cx="2737685" cy="674243"/>
            <a:chOff x="7566691" y="1995187"/>
            <a:chExt cx="2737685" cy="674243"/>
          </a:xfrm>
        </p:grpSpPr>
        <p:sp>
          <p:nvSpPr>
            <p:cNvPr id="17" name="ZoneTexte 16"/>
            <p:cNvSpPr txBox="1"/>
            <p:nvPr/>
          </p:nvSpPr>
          <p:spPr>
            <a:xfrm>
              <a:off x="7566691" y="1995187"/>
              <a:ext cx="2680252" cy="400110"/>
            </a:xfrm>
            <a:prstGeom prst="rect">
              <a:avLst/>
            </a:prstGeom>
            <a:noFill/>
          </p:spPr>
          <p:txBody>
            <a:bodyPr wrap="square" rtlCol="0">
              <a:spAutoFit/>
            </a:bodyPr>
            <a:lstStyle/>
            <a:p>
              <a:r>
                <a:rPr lang="fr-FR" sz="2000" dirty="0" err="1">
                  <a:solidFill>
                    <a:schemeClr val="bg1"/>
                  </a:solidFill>
                </a:rPr>
                <a:t>Telecomunicaciones</a:t>
              </a:r>
              <a:endParaRPr lang="fr-FR" sz="2000" dirty="0">
                <a:solidFill>
                  <a:schemeClr val="bg1"/>
                </a:solidFill>
              </a:endParaRPr>
            </a:p>
          </p:txBody>
        </p:sp>
        <p:sp>
          <p:nvSpPr>
            <p:cNvPr id="22" name="ZoneTexte 21"/>
            <p:cNvSpPr txBox="1"/>
            <p:nvPr/>
          </p:nvSpPr>
          <p:spPr>
            <a:xfrm>
              <a:off x="7566691" y="2392431"/>
              <a:ext cx="2737685" cy="276999"/>
            </a:xfrm>
            <a:prstGeom prst="rect">
              <a:avLst/>
            </a:prstGeom>
            <a:noFill/>
          </p:spPr>
          <p:txBody>
            <a:bodyPr wrap="square" rtlCol="0">
              <a:spAutoFit/>
            </a:bodyPr>
            <a:lstStyle/>
            <a:p>
              <a:r>
                <a:rPr lang="fr-FR" sz="1200" dirty="0" err="1">
                  <a:solidFill>
                    <a:schemeClr val="bg1"/>
                  </a:solidFill>
                </a:rPr>
                <a:t>Teléfonos</a:t>
              </a:r>
              <a:r>
                <a:rPr lang="fr-FR" sz="1200" dirty="0">
                  <a:solidFill>
                    <a:schemeClr val="bg1"/>
                  </a:solidFill>
                </a:rPr>
                <a:t> - Radio - TV</a:t>
              </a:r>
            </a:p>
          </p:txBody>
        </p:sp>
      </p:grpSp>
      <p:grpSp>
        <p:nvGrpSpPr>
          <p:cNvPr id="15" name="Groupe 14"/>
          <p:cNvGrpSpPr/>
          <p:nvPr/>
        </p:nvGrpSpPr>
        <p:grpSpPr>
          <a:xfrm>
            <a:off x="5090191" y="3470194"/>
            <a:ext cx="3266018" cy="707886"/>
            <a:chOff x="7566691" y="2909881"/>
            <a:chExt cx="2998304" cy="707886"/>
          </a:xfrm>
        </p:grpSpPr>
        <p:sp>
          <p:nvSpPr>
            <p:cNvPr id="18" name="ZoneTexte 17"/>
            <p:cNvSpPr txBox="1"/>
            <p:nvPr/>
          </p:nvSpPr>
          <p:spPr>
            <a:xfrm>
              <a:off x="7566691" y="2909881"/>
              <a:ext cx="2998304" cy="707886"/>
            </a:xfrm>
            <a:prstGeom prst="rect">
              <a:avLst/>
            </a:prstGeom>
            <a:noFill/>
          </p:spPr>
          <p:txBody>
            <a:bodyPr wrap="square" rtlCol="0">
              <a:spAutoFit/>
            </a:bodyPr>
            <a:lstStyle/>
            <a:p>
              <a:r>
                <a:rPr lang="es-ES" sz="2000" dirty="0">
                  <a:solidFill>
                    <a:schemeClr val="bg1"/>
                  </a:solidFill>
                </a:rPr>
                <a:t>La observación de la Tierra</a:t>
              </a:r>
            </a:p>
          </p:txBody>
        </p:sp>
        <p:sp>
          <p:nvSpPr>
            <p:cNvPr id="23" name="ZoneTexte 22"/>
            <p:cNvSpPr txBox="1"/>
            <p:nvPr/>
          </p:nvSpPr>
          <p:spPr>
            <a:xfrm>
              <a:off x="7566691" y="3304018"/>
              <a:ext cx="2948910" cy="276999"/>
            </a:xfrm>
            <a:prstGeom prst="rect">
              <a:avLst/>
            </a:prstGeom>
            <a:noFill/>
          </p:spPr>
          <p:txBody>
            <a:bodyPr wrap="square" rtlCol="0">
              <a:spAutoFit/>
            </a:bodyPr>
            <a:lstStyle/>
            <a:p>
              <a:r>
                <a:rPr lang="fr-FR" sz="1200" dirty="0" err="1">
                  <a:solidFill>
                    <a:schemeClr val="bg1"/>
                  </a:solidFill>
                </a:rPr>
                <a:t>Imágenes</a:t>
              </a:r>
              <a:r>
                <a:rPr lang="fr-FR" sz="1200" dirty="0">
                  <a:solidFill>
                    <a:schemeClr val="bg1"/>
                  </a:solidFill>
                </a:rPr>
                <a:t> - </a:t>
              </a:r>
              <a:r>
                <a:rPr lang="fr-FR" sz="1200" dirty="0" err="1">
                  <a:solidFill>
                    <a:schemeClr val="bg1"/>
                  </a:solidFill>
                </a:rPr>
                <a:t>Climatología</a:t>
              </a:r>
              <a:r>
                <a:rPr lang="fr-FR" sz="1200" dirty="0">
                  <a:solidFill>
                    <a:schemeClr val="bg1"/>
                  </a:solidFill>
                </a:rPr>
                <a:t> - </a:t>
              </a:r>
              <a:r>
                <a:rPr lang="fr-FR" sz="1200" dirty="0" err="1">
                  <a:solidFill>
                    <a:schemeClr val="bg1"/>
                  </a:solidFill>
                </a:rPr>
                <a:t>Cartografía</a:t>
              </a:r>
              <a:endParaRPr lang="fr-FR" sz="1200" dirty="0">
                <a:solidFill>
                  <a:schemeClr val="bg1"/>
                </a:solidFill>
              </a:endParaRPr>
            </a:p>
          </p:txBody>
        </p:sp>
      </p:grpSp>
      <p:grpSp>
        <p:nvGrpSpPr>
          <p:cNvPr id="16" name="Groupe 15"/>
          <p:cNvGrpSpPr/>
          <p:nvPr/>
        </p:nvGrpSpPr>
        <p:grpSpPr>
          <a:xfrm>
            <a:off x="5090191" y="4657662"/>
            <a:ext cx="2998304" cy="670930"/>
            <a:chOff x="7566691" y="3866337"/>
            <a:chExt cx="2998304" cy="670930"/>
          </a:xfrm>
        </p:grpSpPr>
        <p:sp>
          <p:nvSpPr>
            <p:cNvPr id="19" name="ZoneTexte 18"/>
            <p:cNvSpPr txBox="1"/>
            <p:nvPr/>
          </p:nvSpPr>
          <p:spPr>
            <a:xfrm>
              <a:off x="7566691" y="3866337"/>
              <a:ext cx="2998304" cy="400110"/>
            </a:xfrm>
            <a:prstGeom prst="rect">
              <a:avLst/>
            </a:prstGeom>
            <a:noFill/>
          </p:spPr>
          <p:txBody>
            <a:bodyPr wrap="square" rtlCol="0">
              <a:spAutoFit/>
            </a:bodyPr>
            <a:lstStyle/>
            <a:p>
              <a:r>
                <a:rPr lang="fr-FR" sz="2000" dirty="0" err="1" smtClean="0">
                  <a:solidFill>
                    <a:schemeClr val="bg1"/>
                  </a:solidFill>
                </a:rPr>
                <a:t>Posicionamiento</a:t>
              </a:r>
              <a:endParaRPr lang="fr-FR" sz="2000" dirty="0">
                <a:solidFill>
                  <a:schemeClr val="bg1"/>
                </a:solidFill>
              </a:endParaRPr>
            </a:p>
          </p:txBody>
        </p:sp>
        <p:sp>
          <p:nvSpPr>
            <p:cNvPr id="24" name="ZoneTexte 23"/>
            <p:cNvSpPr txBox="1"/>
            <p:nvPr/>
          </p:nvSpPr>
          <p:spPr>
            <a:xfrm>
              <a:off x="7566691" y="4260268"/>
              <a:ext cx="672850" cy="276999"/>
            </a:xfrm>
            <a:prstGeom prst="rect">
              <a:avLst/>
            </a:prstGeom>
            <a:noFill/>
          </p:spPr>
          <p:txBody>
            <a:bodyPr wrap="square" rtlCol="0">
              <a:spAutoFit/>
            </a:bodyPr>
            <a:lstStyle/>
            <a:p>
              <a:r>
                <a:rPr lang="fr-FR" sz="1200" dirty="0" smtClean="0">
                  <a:solidFill>
                    <a:schemeClr val="bg1"/>
                  </a:solidFill>
                </a:rPr>
                <a:t>GPS</a:t>
              </a:r>
              <a:endParaRPr lang="fr-FR" sz="1200" dirty="0">
                <a:solidFill>
                  <a:schemeClr val="bg1"/>
                </a:solidFill>
              </a:endParaRPr>
            </a:p>
          </p:txBody>
        </p:sp>
      </p:grpSp>
      <p:grpSp>
        <p:nvGrpSpPr>
          <p:cNvPr id="13" name="Groupe 12"/>
          <p:cNvGrpSpPr/>
          <p:nvPr/>
        </p:nvGrpSpPr>
        <p:grpSpPr>
          <a:xfrm>
            <a:off x="4261206" y="3480208"/>
            <a:ext cx="774461" cy="680503"/>
            <a:chOff x="7327886" y="4225462"/>
            <a:chExt cx="774461" cy="680503"/>
          </a:xfrm>
        </p:grpSpPr>
        <p:pic>
          <p:nvPicPr>
            <p:cNvPr id="4" name="Image 3"/>
            <p:cNvPicPr>
              <a:picLocks noChangeAspect="1"/>
            </p:cNvPicPr>
            <p:nvPr/>
          </p:nvPicPr>
          <p:blipFill>
            <a:blip r:embed="rId3"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7454347" y="4257965"/>
              <a:ext cx="648000" cy="648000"/>
            </a:xfrm>
            <a:prstGeom prst="rect">
              <a:avLst/>
            </a:prstGeom>
          </p:spPr>
        </p:pic>
        <p:pic>
          <p:nvPicPr>
            <p:cNvPr id="9" name="Imag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27886" y="4225462"/>
              <a:ext cx="360577" cy="360577"/>
            </a:xfrm>
            <a:prstGeom prst="rect">
              <a:avLst/>
            </a:prstGeom>
          </p:spPr>
        </p:pic>
      </p:grpSp>
      <p:pic>
        <p:nvPicPr>
          <p:cNvPr id="10" name="Imag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24437" y="4680592"/>
            <a:ext cx="648000" cy="648000"/>
          </a:xfrm>
          <a:prstGeom prst="rect">
            <a:avLst/>
          </a:prstGeom>
        </p:spPr>
      </p:pic>
      <p:pic>
        <p:nvPicPr>
          <p:cNvPr id="12" name="Imag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9824004">
            <a:off x="4324437" y="2339625"/>
            <a:ext cx="648000" cy="648000"/>
          </a:xfrm>
          <a:prstGeom prst="rect">
            <a:avLst/>
          </a:prstGeom>
        </p:spPr>
      </p:pic>
      <p:sp>
        <p:nvSpPr>
          <p:cNvPr id="25" name="ZoneTexte 24"/>
          <p:cNvSpPr txBox="1"/>
          <p:nvPr/>
        </p:nvSpPr>
        <p:spPr>
          <a:xfrm>
            <a:off x="1676869" y="805451"/>
            <a:ext cx="4634119" cy="400110"/>
          </a:xfrm>
          <a:prstGeom prst="rect">
            <a:avLst/>
          </a:prstGeom>
          <a:noFill/>
        </p:spPr>
        <p:txBody>
          <a:bodyPr wrap="square" rtlCol="0">
            <a:spAutoFit/>
          </a:bodyPr>
          <a:lstStyle/>
          <a:p>
            <a:r>
              <a:rPr lang="fr-FR" sz="2000" dirty="0" err="1">
                <a:solidFill>
                  <a:schemeClr val="bg1"/>
                </a:solidFill>
              </a:rPr>
              <a:t>Satélites</a:t>
            </a:r>
            <a:r>
              <a:rPr lang="fr-FR" sz="2000" dirty="0">
                <a:solidFill>
                  <a:schemeClr val="bg1"/>
                </a:solidFill>
              </a:rPr>
              <a:t>. ¿</a:t>
            </a:r>
            <a:r>
              <a:rPr lang="fr-FR" sz="2000" dirty="0" err="1">
                <a:solidFill>
                  <a:schemeClr val="bg1"/>
                </a:solidFill>
              </a:rPr>
              <a:t>Qué</a:t>
            </a:r>
            <a:r>
              <a:rPr lang="fr-FR" sz="2000" dirty="0">
                <a:solidFill>
                  <a:schemeClr val="bg1"/>
                </a:solidFill>
              </a:rPr>
              <a:t> son?</a:t>
            </a:r>
          </a:p>
        </p:txBody>
      </p:sp>
    </p:spTree>
    <p:extLst>
      <p:ext uri="{BB962C8B-B14F-4D97-AF65-F5344CB8AC3E}">
        <p14:creationId xmlns:p14="http://schemas.microsoft.com/office/powerpoint/2010/main" val="6042944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877C2003-2E6E-4ABC-B270-3E95A87ADF8A}" type="slidenum">
              <a:rPr lang="en-GB" smtClean="0"/>
              <a:pPr/>
              <a:t>24</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11" name="Titre 10"/>
          <p:cNvSpPr>
            <a:spLocks noGrp="1"/>
          </p:cNvSpPr>
          <p:nvPr>
            <p:ph type="title"/>
          </p:nvPr>
        </p:nvSpPr>
        <p:spPr/>
        <p:txBody>
          <a:bodyPr/>
          <a:lstStyle/>
          <a:p>
            <a:r>
              <a:rPr lang="fr-FR" dirty="0"/>
              <a:t>¿</a:t>
            </a:r>
            <a:r>
              <a:rPr lang="fr-FR" dirty="0" err="1"/>
              <a:t>Qué</a:t>
            </a:r>
            <a:r>
              <a:rPr lang="fr-FR" dirty="0"/>
              <a:t> </a:t>
            </a:r>
            <a:r>
              <a:rPr lang="fr-FR" dirty="0" err="1"/>
              <a:t>enviamos</a:t>
            </a:r>
            <a:r>
              <a:rPr lang="fr-FR" dirty="0"/>
              <a:t> al </a:t>
            </a:r>
            <a:r>
              <a:rPr lang="fr-FR" dirty="0" err="1"/>
              <a:t>espacio</a:t>
            </a:r>
            <a:r>
              <a:rPr lang="fr-FR" dirty="0"/>
              <a:t>?</a:t>
            </a:r>
          </a:p>
        </p:txBody>
      </p:sp>
      <p:sp>
        <p:nvSpPr>
          <p:cNvPr id="17" name="ZoneTexte 16"/>
          <p:cNvSpPr txBox="1"/>
          <p:nvPr/>
        </p:nvSpPr>
        <p:spPr>
          <a:xfrm>
            <a:off x="885078" y="1922608"/>
            <a:ext cx="2680252" cy="400110"/>
          </a:xfrm>
          <a:prstGeom prst="rect">
            <a:avLst/>
          </a:prstGeom>
          <a:noFill/>
        </p:spPr>
        <p:txBody>
          <a:bodyPr wrap="square" rtlCol="0">
            <a:spAutoFit/>
          </a:bodyPr>
          <a:lstStyle/>
          <a:p>
            <a:r>
              <a:rPr lang="fr-FR" sz="2000" dirty="0" err="1">
                <a:solidFill>
                  <a:schemeClr val="bg1"/>
                </a:solidFill>
              </a:rPr>
              <a:t>Telecomunicaciones</a:t>
            </a:r>
            <a:endParaRPr lang="fr-FR" sz="2000" dirty="0">
              <a:solidFill>
                <a:schemeClr val="bg1"/>
              </a:solidFill>
            </a:endParaRPr>
          </a:p>
        </p:txBody>
      </p:sp>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9824004">
            <a:off x="172799" y="1816662"/>
            <a:ext cx="612000" cy="612000"/>
          </a:xfrm>
          <a:prstGeom prst="rect">
            <a:avLst/>
          </a:prstGeom>
        </p:spPr>
      </p:pic>
      <p:grpSp>
        <p:nvGrpSpPr>
          <p:cNvPr id="16" name="Groupe 15"/>
          <p:cNvGrpSpPr/>
          <p:nvPr/>
        </p:nvGrpSpPr>
        <p:grpSpPr>
          <a:xfrm>
            <a:off x="7985555" y="2825088"/>
            <a:ext cx="4206445" cy="2498386"/>
            <a:chOff x="121981" y="2732610"/>
            <a:chExt cx="4206445" cy="2498386"/>
          </a:xfrm>
        </p:grpSpPr>
        <p:grpSp>
          <p:nvGrpSpPr>
            <p:cNvPr id="10" name="Groupe 9"/>
            <p:cNvGrpSpPr/>
            <p:nvPr/>
          </p:nvGrpSpPr>
          <p:grpSpPr>
            <a:xfrm>
              <a:off x="328725" y="2732610"/>
              <a:ext cx="3672000" cy="2118456"/>
              <a:chOff x="328725" y="2732610"/>
              <a:chExt cx="3672000" cy="2118456"/>
            </a:xfrm>
          </p:grpSpPr>
          <p:pic>
            <p:nvPicPr>
              <p:cNvPr id="9" name="Imag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1105497" y="1955838"/>
                <a:ext cx="2118456" cy="3672000"/>
              </a:xfrm>
              <a:prstGeom prst="rect">
                <a:avLst/>
              </a:prstGeom>
            </p:spPr>
          </p:pic>
          <p:sp>
            <p:nvSpPr>
              <p:cNvPr id="50" name="ZoneTexte 49"/>
              <p:cNvSpPr txBox="1"/>
              <p:nvPr/>
            </p:nvSpPr>
            <p:spPr>
              <a:xfrm>
                <a:off x="2698693" y="4620234"/>
                <a:ext cx="1302032" cy="230832"/>
              </a:xfrm>
              <a:prstGeom prst="rect">
                <a:avLst/>
              </a:prstGeom>
              <a:noFill/>
            </p:spPr>
            <p:txBody>
              <a:bodyPr wrap="square" rtlCol="0">
                <a:spAutoFit/>
              </a:bodyPr>
              <a:lstStyle/>
              <a:p>
                <a:pPr algn="r"/>
                <a:r>
                  <a:rPr lang="fr-FR" sz="900" dirty="0" smtClean="0">
                    <a:solidFill>
                      <a:schemeClr val="bg1"/>
                    </a:solidFill>
                  </a:rPr>
                  <a:t>©Airbus</a:t>
                </a:r>
                <a:endParaRPr lang="fr-FR" sz="900" dirty="0">
                  <a:solidFill>
                    <a:schemeClr val="bg1"/>
                  </a:solidFill>
                </a:endParaRPr>
              </a:p>
            </p:txBody>
          </p:sp>
        </p:grpSp>
        <p:sp>
          <p:nvSpPr>
            <p:cNvPr id="25" name="ZoneTexte 24"/>
            <p:cNvSpPr txBox="1"/>
            <p:nvPr/>
          </p:nvSpPr>
          <p:spPr>
            <a:xfrm>
              <a:off x="121981" y="4892442"/>
              <a:ext cx="4206445" cy="338554"/>
            </a:xfrm>
            <a:prstGeom prst="rect">
              <a:avLst/>
            </a:prstGeom>
            <a:noFill/>
          </p:spPr>
          <p:txBody>
            <a:bodyPr wrap="square" rtlCol="0">
              <a:spAutoFit/>
            </a:bodyPr>
            <a:lstStyle/>
            <a:p>
              <a:pPr algn="ctr"/>
              <a:r>
                <a:rPr lang="fr-FR" sz="1600" dirty="0" err="1">
                  <a:solidFill>
                    <a:schemeClr val="bg1"/>
                  </a:solidFill>
                </a:rPr>
                <a:t>OneSat</a:t>
              </a:r>
              <a:r>
                <a:rPr lang="fr-FR" sz="1600" dirty="0">
                  <a:solidFill>
                    <a:schemeClr val="bg1"/>
                  </a:solidFill>
                </a:rPr>
                <a:t>: </a:t>
              </a:r>
              <a:r>
                <a:rPr lang="fr-FR" sz="1600" dirty="0" err="1">
                  <a:solidFill>
                    <a:schemeClr val="bg1"/>
                  </a:solidFill>
                </a:rPr>
                <a:t>Reprogramable</a:t>
              </a:r>
              <a:r>
                <a:rPr lang="fr-FR" sz="1600" dirty="0">
                  <a:solidFill>
                    <a:schemeClr val="bg1"/>
                  </a:solidFill>
                </a:rPr>
                <a:t> en </a:t>
              </a:r>
              <a:r>
                <a:rPr lang="fr-FR" sz="1600" dirty="0" err="1">
                  <a:solidFill>
                    <a:schemeClr val="bg1"/>
                  </a:solidFill>
                </a:rPr>
                <a:t>órbita</a:t>
              </a:r>
              <a:r>
                <a:rPr lang="fr-FR" sz="1600" dirty="0">
                  <a:solidFill>
                    <a:schemeClr val="bg1"/>
                  </a:solidFill>
                </a:rPr>
                <a:t> </a:t>
              </a:r>
            </a:p>
          </p:txBody>
        </p:sp>
      </p:grpSp>
      <p:grpSp>
        <p:nvGrpSpPr>
          <p:cNvPr id="15" name="Groupe 14"/>
          <p:cNvGrpSpPr/>
          <p:nvPr/>
        </p:nvGrpSpPr>
        <p:grpSpPr>
          <a:xfrm>
            <a:off x="3976498" y="2825088"/>
            <a:ext cx="4206445" cy="2747379"/>
            <a:chOff x="3976498" y="2729838"/>
            <a:chExt cx="4206445" cy="2747379"/>
          </a:xfrm>
        </p:grpSpPr>
        <p:grpSp>
          <p:nvGrpSpPr>
            <p:cNvPr id="3" name="Groupe 2"/>
            <p:cNvGrpSpPr/>
            <p:nvPr/>
          </p:nvGrpSpPr>
          <p:grpSpPr>
            <a:xfrm>
              <a:off x="4238921" y="2729838"/>
              <a:ext cx="3681600" cy="2124000"/>
              <a:chOff x="4238921" y="2729838"/>
              <a:chExt cx="3681600" cy="2124000"/>
            </a:xfrm>
          </p:grpSpPr>
          <p:pic>
            <p:nvPicPr>
              <p:cNvPr id="4" name="Imag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38921" y="2729838"/>
                <a:ext cx="3681600" cy="2124000"/>
              </a:xfrm>
              <a:prstGeom prst="rect">
                <a:avLst/>
              </a:prstGeom>
            </p:spPr>
          </p:pic>
          <p:sp>
            <p:nvSpPr>
              <p:cNvPr id="49" name="ZoneTexte 48"/>
              <p:cNvSpPr txBox="1"/>
              <p:nvPr/>
            </p:nvSpPr>
            <p:spPr>
              <a:xfrm>
                <a:off x="6452214" y="4610711"/>
                <a:ext cx="1468307" cy="238756"/>
              </a:xfrm>
              <a:prstGeom prst="rect">
                <a:avLst/>
              </a:prstGeom>
              <a:noFill/>
            </p:spPr>
            <p:txBody>
              <a:bodyPr wrap="square" rtlCol="0">
                <a:spAutoFit/>
              </a:bodyPr>
              <a:lstStyle/>
              <a:p>
                <a:pPr algn="r"/>
                <a:r>
                  <a:rPr lang="fr-FR" sz="900" dirty="0" smtClean="0">
                    <a:solidFill>
                      <a:schemeClr val="bg1"/>
                    </a:solidFill>
                  </a:rPr>
                  <a:t>©Airbus</a:t>
                </a:r>
                <a:endParaRPr lang="fr-FR" sz="900" dirty="0">
                  <a:solidFill>
                    <a:schemeClr val="bg1"/>
                  </a:solidFill>
                </a:endParaRPr>
              </a:p>
            </p:txBody>
          </p:sp>
        </p:grpSp>
        <p:sp>
          <p:nvSpPr>
            <p:cNvPr id="26" name="ZoneTexte 25"/>
            <p:cNvSpPr txBox="1"/>
            <p:nvPr/>
          </p:nvSpPr>
          <p:spPr>
            <a:xfrm>
              <a:off x="3976498" y="4892442"/>
              <a:ext cx="4206445" cy="584775"/>
            </a:xfrm>
            <a:prstGeom prst="rect">
              <a:avLst/>
            </a:prstGeom>
            <a:noFill/>
          </p:spPr>
          <p:txBody>
            <a:bodyPr wrap="square" rtlCol="0">
              <a:spAutoFit/>
            </a:bodyPr>
            <a:lstStyle/>
            <a:p>
              <a:pPr algn="ctr"/>
              <a:r>
                <a:rPr lang="fr-FR" sz="1600" dirty="0" err="1">
                  <a:solidFill>
                    <a:schemeClr val="bg1"/>
                  </a:solidFill>
                </a:rPr>
                <a:t>OneWeb</a:t>
              </a:r>
              <a:r>
                <a:rPr lang="fr-FR" sz="1600" dirty="0">
                  <a:solidFill>
                    <a:schemeClr val="bg1"/>
                  </a:solidFill>
                </a:rPr>
                <a:t>: </a:t>
              </a:r>
              <a:r>
                <a:rPr lang="fr-FR" sz="1600" dirty="0" err="1" smtClean="0">
                  <a:solidFill>
                    <a:schemeClr val="bg1"/>
                  </a:solidFill>
                </a:rPr>
                <a:t>Constelación</a:t>
              </a:r>
              <a:r>
                <a:rPr lang="fr-FR" sz="1600" dirty="0" smtClean="0">
                  <a:solidFill>
                    <a:schemeClr val="bg1"/>
                  </a:solidFill>
                </a:rPr>
                <a:t> que </a:t>
              </a:r>
              <a:r>
                <a:rPr lang="fr-FR" sz="1600" dirty="0" err="1">
                  <a:solidFill>
                    <a:schemeClr val="bg1"/>
                  </a:solidFill>
                </a:rPr>
                <a:t>proporciona</a:t>
              </a:r>
              <a:r>
                <a:rPr lang="fr-FR" sz="1600" dirty="0">
                  <a:solidFill>
                    <a:schemeClr val="bg1"/>
                  </a:solidFill>
                </a:rPr>
                <a:t> </a:t>
              </a:r>
            </a:p>
            <a:p>
              <a:pPr algn="ctr"/>
              <a:r>
                <a:rPr lang="fr-FR" sz="1600" dirty="0">
                  <a:solidFill>
                    <a:schemeClr val="bg1"/>
                  </a:solidFill>
                </a:rPr>
                <a:t>internet para </a:t>
              </a:r>
              <a:r>
                <a:rPr lang="fr-FR" sz="1600" dirty="0" err="1">
                  <a:solidFill>
                    <a:schemeClr val="bg1"/>
                  </a:solidFill>
                </a:rPr>
                <a:t>todos</a:t>
              </a:r>
              <a:endParaRPr lang="fr-FR" sz="1600" dirty="0">
                <a:solidFill>
                  <a:schemeClr val="bg1"/>
                </a:solidFill>
              </a:endParaRPr>
            </a:p>
          </p:txBody>
        </p:sp>
      </p:grpSp>
      <p:grpSp>
        <p:nvGrpSpPr>
          <p:cNvPr id="14" name="Groupe 13"/>
          <p:cNvGrpSpPr/>
          <p:nvPr/>
        </p:nvGrpSpPr>
        <p:grpSpPr>
          <a:xfrm>
            <a:off x="32476" y="2825088"/>
            <a:ext cx="4206445" cy="2714452"/>
            <a:chOff x="7896293" y="2729838"/>
            <a:chExt cx="4206445" cy="2714452"/>
          </a:xfrm>
        </p:grpSpPr>
        <p:grpSp>
          <p:nvGrpSpPr>
            <p:cNvPr id="2" name="Groupe 1"/>
            <p:cNvGrpSpPr/>
            <p:nvPr/>
          </p:nvGrpSpPr>
          <p:grpSpPr>
            <a:xfrm>
              <a:off x="8158716" y="2729838"/>
              <a:ext cx="3681600" cy="2129677"/>
              <a:chOff x="8158716" y="2729838"/>
              <a:chExt cx="3681600" cy="2129677"/>
            </a:xfrm>
          </p:grpSpPr>
          <p:pic>
            <p:nvPicPr>
              <p:cNvPr id="37" name="Image 3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58716" y="2729838"/>
                <a:ext cx="3681600" cy="2124000"/>
              </a:xfrm>
              <a:prstGeom prst="rect">
                <a:avLst/>
              </a:prstGeom>
            </p:spPr>
          </p:pic>
          <p:sp>
            <p:nvSpPr>
              <p:cNvPr id="47" name="ZoneTexte 46"/>
              <p:cNvSpPr txBox="1"/>
              <p:nvPr/>
            </p:nvSpPr>
            <p:spPr>
              <a:xfrm>
                <a:off x="10354629" y="4628683"/>
                <a:ext cx="1485687" cy="230832"/>
              </a:xfrm>
              <a:prstGeom prst="rect">
                <a:avLst/>
              </a:prstGeom>
              <a:noFill/>
            </p:spPr>
            <p:txBody>
              <a:bodyPr wrap="square" rtlCol="0">
                <a:spAutoFit/>
              </a:bodyPr>
              <a:lstStyle/>
              <a:p>
                <a:pPr algn="r"/>
                <a:r>
                  <a:rPr lang="fr-FR" sz="900" dirty="0" smtClean="0">
                    <a:solidFill>
                      <a:schemeClr val="bg1"/>
                    </a:solidFill>
                  </a:rPr>
                  <a:t>©Airbus</a:t>
                </a:r>
                <a:endParaRPr lang="fr-FR" sz="900" dirty="0">
                  <a:solidFill>
                    <a:schemeClr val="bg1"/>
                  </a:solidFill>
                </a:endParaRPr>
              </a:p>
            </p:txBody>
          </p:sp>
        </p:grpSp>
        <p:sp>
          <p:nvSpPr>
            <p:cNvPr id="27" name="ZoneTexte 26"/>
            <p:cNvSpPr txBox="1"/>
            <p:nvPr/>
          </p:nvSpPr>
          <p:spPr>
            <a:xfrm>
              <a:off x="7896293" y="4859515"/>
              <a:ext cx="4206445" cy="584775"/>
            </a:xfrm>
            <a:prstGeom prst="rect">
              <a:avLst/>
            </a:prstGeom>
            <a:noFill/>
          </p:spPr>
          <p:txBody>
            <a:bodyPr wrap="square" rtlCol="0">
              <a:spAutoFit/>
            </a:bodyPr>
            <a:lstStyle/>
            <a:p>
              <a:pPr algn="ctr"/>
              <a:r>
                <a:rPr lang="es-ES" sz="1600" dirty="0" err="1">
                  <a:solidFill>
                    <a:schemeClr val="bg1"/>
                  </a:solidFill>
                </a:rPr>
                <a:t>Eurostar</a:t>
              </a:r>
              <a:r>
                <a:rPr lang="es-ES" sz="1600" dirty="0">
                  <a:solidFill>
                    <a:schemeClr val="bg1"/>
                  </a:solidFill>
                </a:rPr>
                <a:t> Neo: el más fiable </a:t>
              </a:r>
            </a:p>
            <a:p>
              <a:pPr algn="ctr"/>
              <a:r>
                <a:rPr lang="es-ES" sz="1600" dirty="0">
                  <a:solidFill>
                    <a:schemeClr val="bg1"/>
                  </a:solidFill>
                </a:rPr>
                <a:t>satélite de telecomunicaciones</a:t>
              </a:r>
              <a:endParaRPr lang="fr-FR" sz="1600" dirty="0">
                <a:solidFill>
                  <a:schemeClr val="bg1"/>
                </a:solidFill>
              </a:endParaRPr>
            </a:p>
          </p:txBody>
        </p:sp>
      </p:grpSp>
      <p:sp>
        <p:nvSpPr>
          <p:cNvPr id="28" name="ZoneTexte 27"/>
          <p:cNvSpPr txBox="1"/>
          <p:nvPr/>
        </p:nvSpPr>
        <p:spPr>
          <a:xfrm>
            <a:off x="1676869" y="805451"/>
            <a:ext cx="4634119" cy="707886"/>
          </a:xfrm>
          <a:prstGeom prst="rect">
            <a:avLst/>
          </a:prstGeom>
          <a:noFill/>
        </p:spPr>
        <p:txBody>
          <a:bodyPr wrap="square" rtlCol="0">
            <a:spAutoFit/>
          </a:bodyPr>
          <a:lstStyle/>
          <a:p>
            <a:r>
              <a:rPr lang="es-ES" sz="2000" dirty="0" smtClean="0">
                <a:solidFill>
                  <a:schemeClr val="bg1"/>
                </a:solidFill>
              </a:rPr>
              <a:t>Satélites</a:t>
            </a:r>
            <a:r>
              <a:rPr lang="es-ES" sz="2000" dirty="0">
                <a:solidFill>
                  <a:schemeClr val="bg1"/>
                </a:solidFill>
              </a:rPr>
              <a:t>.</a:t>
            </a:r>
            <a:r>
              <a:rPr lang="fr-FR" sz="2000" dirty="0" smtClean="0">
                <a:solidFill>
                  <a:schemeClr val="bg1"/>
                </a:solidFill>
              </a:rPr>
              <a:t> </a:t>
            </a:r>
            <a:r>
              <a:rPr lang="es-ES" sz="2000" dirty="0" smtClean="0">
                <a:solidFill>
                  <a:schemeClr val="bg1"/>
                </a:solidFill>
              </a:rPr>
              <a:t> </a:t>
            </a:r>
            <a:r>
              <a:rPr lang="es-ES" sz="2000" dirty="0">
                <a:solidFill>
                  <a:schemeClr val="bg1"/>
                </a:solidFill>
              </a:rPr>
              <a:t>¿Por qué los necesitamos?</a:t>
            </a:r>
          </a:p>
          <a:p>
            <a:endParaRPr lang="fr-FR" sz="2000" dirty="0">
              <a:solidFill>
                <a:schemeClr val="bg1"/>
              </a:solidFill>
            </a:endParaRPr>
          </a:p>
        </p:txBody>
      </p:sp>
    </p:spTree>
    <p:extLst>
      <p:ext uri="{BB962C8B-B14F-4D97-AF65-F5344CB8AC3E}">
        <p14:creationId xmlns:p14="http://schemas.microsoft.com/office/powerpoint/2010/main" val="8323396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877C2003-2E6E-4ABC-B270-3E95A87ADF8A}" type="slidenum">
              <a:rPr lang="en-GB" smtClean="0"/>
              <a:pPr/>
              <a:t>25</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11" name="Titre 10"/>
          <p:cNvSpPr>
            <a:spLocks noGrp="1"/>
          </p:cNvSpPr>
          <p:nvPr>
            <p:ph type="title"/>
          </p:nvPr>
        </p:nvSpPr>
        <p:spPr/>
        <p:txBody>
          <a:bodyPr/>
          <a:lstStyle/>
          <a:p>
            <a:r>
              <a:rPr lang="fr-FR" dirty="0"/>
              <a:t>¿</a:t>
            </a:r>
            <a:r>
              <a:rPr lang="fr-FR" dirty="0" err="1"/>
              <a:t>Qué</a:t>
            </a:r>
            <a:r>
              <a:rPr lang="fr-FR" dirty="0"/>
              <a:t> </a:t>
            </a:r>
            <a:r>
              <a:rPr lang="fr-FR" dirty="0" err="1"/>
              <a:t>enviamos</a:t>
            </a:r>
            <a:r>
              <a:rPr lang="fr-FR" dirty="0"/>
              <a:t> al </a:t>
            </a:r>
            <a:r>
              <a:rPr lang="fr-FR" dirty="0" err="1"/>
              <a:t>espacio</a:t>
            </a:r>
            <a:r>
              <a:rPr lang="fr-FR" dirty="0"/>
              <a:t>?</a:t>
            </a:r>
          </a:p>
        </p:txBody>
      </p:sp>
      <p:grpSp>
        <p:nvGrpSpPr>
          <p:cNvPr id="13" name="Groupe 12"/>
          <p:cNvGrpSpPr/>
          <p:nvPr/>
        </p:nvGrpSpPr>
        <p:grpSpPr>
          <a:xfrm>
            <a:off x="110617" y="1782411"/>
            <a:ext cx="774461" cy="680503"/>
            <a:chOff x="7327886" y="4225462"/>
            <a:chExt cx="774461" cy="680503"/>
          </a:xfrm>
        </p:grpSpPr>
        <p:pic>
          <p:nvPicPr>
            <p:cNvPr id="4" name="Image 3"/>
            <p:cNvPicPr>
              <a:picLocks noChangeAspect="1"/>
            </p:cNvPicPr>
            <p:nvPr/>
          </p:nvPicPr>
          <p:blipFill>
            <a:blip r:embed="rId3"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7454347" y="4257965"/>
              <a:ext cx="648000" cy="648000"/>
            </a:xfrm>
            <a:prstGeom prst="rect">
              <a:avLst/>
            </a:prstGeom>
          </p:spPr>
        </p:pic>
        <p:pic>
          <p:nvPicPr>
            <p:cNvPr id="9" name="Imag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27886" y="4225462"/>
              <a:ext cx="360577" cy="360577"/>
            </a:xfrm>
            <a:prstGeom prst="rect">
              <a:avLst/>
            </a:prstGeom>
          </p:spPr>
        </p:pic>
      </p:grpSp>
      <p:sp>
        <p:nvSpPr>
          <p:cNvPr id="22" name="ZoneTexte 21"/>
          <p:cNvSpPr txBox="1"/>
          <p:nvPr/>
        </p:nvSpPr>
        <p:spPr>
          <a:xfrm>
            <a:off x="885078" y="1922608"/>
            <a:ext cx="3315446" cy="400110"/>
          </a:xfrm>
          <a:prstGeom prst="rect">
            <a:avLst/>
          </a:prstGeom>
          <a:noFill/>
        </p:spPr>
        <p:txBody>
          <a:bodyPr wrap="square" rtlCol="0">
            <a:spAutoFit/>
          </a:bodyPr>
          <a:lstStyle/>
          <a:p>
            <a:r>
              <a:rPr lang="es-ES" sz="2000" dirty="0">
                <a:solidFill>
                  <a:schemeClr val="bg1"/>
                </a:solidFill>
              </a:rPr>
              <a:t>La observación de la Tierra</a:t>
            </a:r>
          </a:p>
        </p:txBody>
      </p:sp>
      <p:grpSp>
        <p:nvGrpSpPr>
          <p:cNvPr id="31" name="Groupe 30"/>
          <p:cNvGrpSpPr/>
          <p:nvPr/>
        </p:nvGrpSpPr>
        <p:grpSpPr>
          <a:xfrm>
            <a:off x="9538758" y="2844710"/>
            <a:ext cx="2482133" cy="2482133"/>
            <a:chOff x="8985967" y="2924921"/>
            <a:chExt cx="2482133" cy="2482133"/>
          </a:xfrm>
        </p:grpSpPr>
        <p:pic>
          <p:nvPicPr>
            <p:cNvPr id="3" name="Imag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85967" y="2924921"/>
              <a:ext cx="2482133" cy="2482133"/>
            </a:xfrm>
            <a:prstGeom prst="rect">
              <a:avLst/>
            </a:prstGeom>
          </p:spPr>
        </p:pic>
        <p:sp>
          <p:nvSpPr>
            <p:cNvPr id="28" name="ZoneTexte 27"/>
            <p:cNvSpPr txBox="1"/>
            <p:nvPr/>
          </p:nvSpPr>
          <p:spPr>
            <a:xfrm>
              <a:off x="10531876" y="5176222"/>
              <a:ext cx="936224" cy="230832"/>
            </a:xfrm>
            <a:prstGeom prst="rect">
              <a:avLst/>
            </a:prstGeom>
            <a:noFill/>
          </p:spPr>
          <p:txBody>
            <a:bodyPr wrap="square" rtlCol="0">
              <a:spAutoFit/>
            </a:bodyPr>
            <a:lstStyle/>
            <a:p>
              <a:pPr algn="r"/>
              <a:r>
                <a:rPr lang="fr-FR" sz="900" dirty="0" smtClean="0">
                  <a:solidFill>
                    <a:schemeClr val="bg1"/>
                  </a:solidFill>
                </a:rPr>
                <a:t>©EUMETSAT</a:t>
              </a:r>
              <a:endParaRPr lang="fr-FR" sz="900" dirty="0">
                <a:solidFill>
                  <a:schemeClr val="bg1"/>
                </a:solidFill>
              </a:endParaRPr>
            </a:p>
          </p:txBody>
        </p:sp>
      </p:grpSp>
      <p:grpSp>
        <p:nvGrpSpPr>
          <p:cNvPr id="30" name="Groupe 29"/>
          <p:cNvGrpSpPr/>
          <p:nvPr/>
        </p:nvGrpSpPr>
        <p:grpSpPr>
          <a:xfrm>
            <a:off x="6055252" y="2849877"/>
            <a:ext cx="3307502" cy="2471799"/>
            <a:chOff x="5541223" y="2935255"/>
            <a:chExt cx="3307502" cy="2471799"/>
          </a:xfrm>
        </p:grpSpPr>
        <p:pic>
          <p:nvPicPr>
            <p:cNvPr id="20" name="Image 1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541223" y="2935255"/>
              <a:ext cx="3307502" cy="2471799"/>
            </a:xfrm>
            <a:prstGeom prst="rect">
              <a:avLst/>
            </a:prstGeom>
          </p:spPr>
        </p:pic>
        <p:sp>
          <p:nvSpPr>
            <p:cNvPr id="34" name="ZoneTexte 33"/>
            <p:cNvSpPr txBox="1"/>
            <p:nvPr/>
          </p:nvSpPr>
          <p:spPr>
            <a:xfrm>
              <a:off x="7912501" y="5176222"/>
              <a:ext cx="936224" cy="230832"/>
            </a:xfrm>
            <a:prstGeom prst="rect">
              <a:avLst/>
            </a:prstGeom>
            <a:noFill/>
          </p:spPr>
          <p:txBody>
            <a:bodyPr wrap="square" rtlCol="0">
              <a:spAutoFit/>
            </a:bodyPr>
            <a:lstStyle/>
            <a:p>
              <a:pPr algn="r"/>
              <a:r>
                <a:rPr lang="fr-FR" sz="900" dirty="0" smtClean="0">
                  <a:solidFill>
                    <a:schemeClr val="bg1"/>
                  </a:solidFill>
                </a:rPr>
                <a:t>©DLR</a:t>
              </a:r>
              <a:endParaRPr lang="fr-FR" sz="900" dirty="0">
                <a:solidFill>
                  <a:schemeClr val="bg1"/>
                </a:solidFill>
              </a:endParaRPr>
            </a:p>
          </p:txBody>
        </p:sp>
      </p:grpSp>
      <p:grpSp>
        <p:nvGrpSpPr>
          <p:cNvPr id="29" name="Groupe 28"/>
          <p:cNvGrpSpPr/>
          <p:nvPr/>
        </p:nvGrpSpPr>
        <p:grpSpPr>
          <a:xfrm>
            <a:off x="3151782" y="2850683"/>
            <a:ext cx="2727467" cy="2476523"/>
            <a:chOff x="2658101" y="2930531"/>
            <a:chExt cx="2727467" cy="2476523"/>
          </a:xfrm>
        </p:grpSpPr>
        <p:pic>
          <p:nvPicPr>
            <p:cNvPr id="14" name="Image 1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658101" y="2930531"/>
              <a:ext cx="2722066" cy="2476523"/>
            </a:xfrm>
            <a:prstGeom prst="rect">
              <a:avLst/>
            </a:prstGeom>
          </p:spPr>
        </p:pic>
        <p:sp>
          <p:nvSpPr>
            <p:cNvPr id="36" name="ZoneTexte 35"/>
            <p:cNvSpPr txBox="1"/>
            <p:nvPr/>
          </p:nvSpPr>
          <p:spPr>
            <a:xfrm>
              <a:off x="4449344" y="5176222"/>
              <a:ext cx="936224" cy="230832"/>
            </a:xfrm>
            <a:prstGeom prst="rect">
              <a:avLst/>
            </a:prstGeom>
            <a:noFill/>
          </p:spPr>
          <p:txBody>
            <a:bodyPr wrap="square" rtlCol="0">
              <a:spAutoFit/>
            </a:bodyPr>
            <a:lstStyle/>
            <a:p>
              <a:pPr algn="r"/>
              <a:r>
                <a:rPr lang="fr-FR" sz="900" dirty="0" smtClean="0">
                  <a:solidFill>
                    <a:schemeClr val="bg1"/>
                  </a:solidFill>
                </a:rPr>
                <a:t>©ESA</a:t>
              </a:r>
              <a:endParaRPr lang="fr-FR" sz="900" dirty="0">
                <a:solidFill>
                  <a:schemeClr val="bg1"/>
                </a:solidFill>
              </a:endParaRPr>
            </a:p>
          </p:txBody>
        </p:sp>
      </p:grpSp>
      <p:grpSp>
        <p:nvGrpSpPr>
          <p:cNvPr id="21" name="Groupe 20"/>
          <p:cNvGrpSpPr/>
          <p:nvPr/>
        </p:nvGrpSpPr>
        <p:grpSpPr>
          <a:xfrm>
            <a:off x="152205" y="2847554"/>
            <a:ext cx="2823574" cy="2479652"/>
            <a:chOff x="-234601" y="2927402"/>
            <a:chExt cx="2823574" cy="2479652"/>
          </a:xfrm>
        </p:grpSpPr>
        <p:pic>
          <p:nvPicPr>
            <p:cNvPr id="2" name="Image 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34601" y="2927402"/>
              <a:ext cx="2818172" cy="2478936"/>
            </a:xfrm>
            <a:prstGeom prst="rect">
              <a:avLst/>
            </a:prstGeom>
          </p:spPr>
        </p:pic>
        <p:sp>
          <p:nvSpPr>
            <p:cNvPr id="37" name="ZoneTexte 36"/>
            <p:cNvSpPr txBox="1"/>
            <p:nvPr/>
          </p:nvSpPr>
          <p:spPr>
            <a:xfrm>
              <a:off x="1652749" y="5176222"/>
              <a:ext cx="936224" cy="230832"/>
            </a:xfrm>
            <a:prstGeom prst="rect">
              <a:avLst/>
            </a:prstGeom>
            <a:noFill/>
          </p:spPr>
          <p:txBody>
            <a:bodyPr wrap="square" rtlCol="0">
              <a:spAutoFit/>
            </a:bodyPr>
            <a:lstStyle/>
            <a:p>
              <a:pPr algn="r"/>
              <a:r>
                <a:rPr lang="fr-FR" sz="900" dirty="0" smtClean="0">
                  <a:solidFill>
                    <a:schemeClr val="bg1"/>
                  </a:solidFill>
                </a:rPr>
                <a:t>©ESA</a:t>
              </a:r>
              <a:endParaRPr lang="fr-FR" sz="900" dirty="0">
                <a:solidFill>
                  <a:schemeClr val="bg1"/>
                </a:solidFill>
              </a:endParaRPr>
            </a:p>
          </p:txBody>
        </p:sp>
      </p:grpSp>
      <p:sp>
        <p:nvSpPr>
          <p:cNvPr id="43" name="ZoneTexte 42"/>
          <p:cNvSpPr txBox="1"/>
          <p:nvPr/>
        </p:nvSpPr>
        <p:spPr>
          <a:xfrm>
            <a:off x="-90802" y="5321676"/>
            <a:ext cx="3304183" cy="584775"/>
          </a:xfrm>
          <a:prstGeom prst="rect">
            <a:avLst/>
          </a:prstGeom>
          <a:noFill/>
        </p:spPr>
        <p:txBody>
          <a:bodyPr wrap="square" rtlCol="0">
            <a:spAutoFit/>
          </a:bodyPr>
          <a:lstStyle/>
          <a:p>
            <a:pPr algn="ctr"/>
            <a:r>
              <a:rPr lang="fr-FR" sz="1600" dirty="0" err="1" smtClean="0">
                <a:solidFill>
                  <a:schemeClr val="bg1"/>
                </a:solidFill>
              </a:rPr>
              <a:t>Sentinel</a:t>
            </a:r>
            <a:r>
              <a:rPr lang="fr-FR" sz="1600" dirty="0" smtClean="0">
                <a:solidFill>
                  <a:schemeClr val="bg1"/>
                </a:solidFill>
              </a:rPr>
              <a:t> 6: </a:t>
            </a:r>
            <a:r>
              <a:rPr lang="fr-FR" sz="1600" dirty="0" err="1">
                <a:solidFill>
                  <a:schemeClr val="bg1"/>
                </a:solidFill>
              </a:rPr>
              <a:t>vigilancia</a:t>
            </a:r>
            <a:r>
              <a:rPr lang="fr-FR" sz="1600" dirty="0">
                <a:solidFill>
                  <a:schemeClr val="bg1"/>
                </a:solidFill>
              </a:rPr>
              <a:t> de los </a:t>
            </a:r>
            <a:r>
              <a:rPr lang="fr-FR" sz="1600" dirty="0" err="1">
                <a:solidFill>
                  <a:schemeClr val="bg1"/>
                </a:solidFill>
              </a:rPr>
              <a:t>océanos</a:t>
            </a:r>
            <a:endParaRPr lang="fr-FR" sz="1600" dirty="0">
              <a:solidFill>
                <a:schemeClr val="bg1"/>
              </a:solidFill>
            </a:endParaRPr>
          </a:p>
        </p:txBody>
      </p:sp>
      <p:sp>
        <p:nvSpPr>
          <p:cNvPr id="44" name="ZoneTexte 43"/>
          <p:cNvSpPr txBox="1"/>
          <p:nvPr/>
        </p:nvSpPr>
        <p:spPr>
          <a:xfrm>
            <a:off x="3006251" y="5313340"/>
            <a:ext cx="3013126" cy="584775"/>
          </a:xfrm>
          <a:prstGeom prst="rect">
            <a:avLst/>
          </a:prstGeom>
          <a:noFill/>
        </p:spPr>
        <p:txBody>
          <a:bodyPr wrap="square" rtlCol="0">
            <a:spAutoFit/>
          </a:bodyPr>
          <a:lstStyle/>
          <a:p>
            <a:pPr algn="ctr"/>
            <a:r>
              <a:rPr lang="fr-FR" sz="1600" dirty="0" err="1" smtClean="0">
                <a:solidFill>
                  <a:schemeClr val="bg1"/>
                </a:solidFill>
              </a:rPr>
              <a:t>Pleiades</a:t>
            </a:r>
            <a:r>
              <a:rPr lang="fr-FR" sz="1600" dirty="0" smtClean="0">
                <a:solidFill>
                  <a:schemeClr val="bg1"/>
                </a:solidFill>
              </a:rPr>
              <a:t>: </a:t>
            </a:r>
            <a:r>
              <a:rPr lang="fr-FR" sz="1600" dirty="0">
                <a:solidFill>
                  <a:schemeClr val="bg1"/>
                </a:solidFill>
              </a:rPr>
              <a:t>"</a:t>
            </a:r>
            <a:r>
              <a:rPr lang="fr-FR" sz="1600" dirty="0" err="1">
                <a:solidFill>
                  <a:schemeClr val="bg1"/>
                </a:solidFill>
              </a:rPr>
              <a:t>fotos</a:t>
            </a:r>
            <a:r>
              <a:rPr lang="fr-FR" sz="1600" dirty="0">
                <a:solidFill>
                  <a:schemeClr val="bg1"/>
                </a:solidFill>
              </a:rPr>
              <a:t>" de la  </a:t>
            </a:r>
          </a:p>
          <a:p>
            <a:pPr algn="ctr"/>
            <a:r>
              <a:rPr lang="fr-FR" sz="1600" dirty="0" smtClean="0">
                <a:solidFill>
                  <a:schemeClr val="bg1"/>
                </a:solidFill>
              </a:rPr>
              <a:t>la </a:t>
            </a:r>
            <a:r>
              <a:rPr lang="fr-FR" sz="1600" dirty="0">
                <a:solidFill>
                  <a:schemeClr val="bg1"/>
                </a:solidFill>
              </a:rPr>
              <a:t>superficie de la Tierra</a:t>
            </a:r>
          </a:p>
        </p:txBody>
      </p:sp>
      <p:sp>
        <p:nvSpPr>
          <p:cNvPr id="45" name="ZoneTexte 44"/>
          <p:cNvSpPr txBox="1"/>
          <p:nvPr/>
        </p:nvSpPr>
        <p:spPr>
          <a:xfrm>
            <a:off x="6158439" y="5313340"/>
            <a:ext cx="3101128" cy="584775"/>
          </a:xfrm>
          <a:prstGeom prst="rect">
            <a:avLst/>
          </a:prstGeom>
          <a:noFill/>
        </p:spPr>
        <p:txBody>
          <a:bodyPr wrap="square" rtlCol="0">
            <a:spAutoFit/>
          </a:bodyPr>
          <a:lstStyle/>
          <a:p>
            <a:pPr algn="ctr"/>
            <a:r>
              <a:rPr lang="fr-FR" sz="1600" dirty="0" err="1" smtClean="0">
                <a:solidFill>
                  <a:schemeClr val="bg1"/>
                </a:solidFill>
              </a:rPr>
              <a:t>Terrasar</a:t>
            </a:r>
            <a:r>
              <a:rPr lang="fr-FR" sz="1600" dirty="0" smtClean="0">
                <a:solidFill>
                  <a:schemeClr val="bg1"/>
                </a:solidFill>
              </a:rPr>
              <a:t> X: </a:t>
            </a:r>
            <a:r>
              <a:rPr lang="es-ES" sz="1600" dirty="0">
                <a:solidFill>
                  <a:schemeClr val="bg1"/>
                </a:solidFill>
              </a:rPr>
              <a:t>imágenes de radar de la superficie de la Tierra</a:t>
            </a:r>
            <a:endParaRPr lang="fr-FR" sz="1600" dirty="0">
              <a:solidFill>
                <a:schemeClr val="bg1"/>
              </a:solidFill>
            </a:endParaRPr>
          </a:p>
        </p:txBody>
      </p:sp>
      <p:sp>
        <p:nvSpPr>
          <p:cNvPr id="46" name="ZoneTexte 45"/>
          <p:cNvSpPr txBox="1"/>
          <p:nvPr/>
        </p:nvSpPr>
        <p:spPr>
          <a:xfrm>
            <a:off x="9538757" y="5321676"/>
            <a:ext cx="2482134" cy="584775"/>
          </a:xfrm>
          <a:prstGeom prst="rect">
            <a:avLst/>
          </a:prstGeom>
          <a:noFill/>
        </p:spPr>
        <p:txBody>
          <a:bodyPr wrap="square" rtlCol="0">
            <a:spAutoFit/>
          </a:bodyPr>
          <a:lstStyle/>
          <a:p>
            <a:pPr algn="ctr"/>
            <a:r>
              <a:rPr lang="fr-FR" sz="1600" dirty="0" err="1" smtClean="0">
                <a:solidFill>
                  <a:schemeClr val="bg1"/>
                </a:solidFill>
              </a:rPr>
              <a:t>Metop</a:t>
            </a:r>
            <a:r>
              <a:rPr lang="fr-FR" sz="1600" dirty="0" smtClean="0">
                <a:solidFill>
                  <a:schemeClr val="bg1"/>
                </a:solidFill>
              </a:rPr>
              <a:t> SG: </a:t>
            </a:r>
            <a:r>
              <a:rPr lang="fr-FR" sz="1600" dirty="0" err="1">
                <a:solidFill>
                  <a:schemeClr val="bg1"/>
                </a:solidFill>
              </a:rPr>
              <a:t>pronóstico</a:t>
            </a:r>
            <a:r>
              <a:rPr lang="fr-FR" sz="1600" dirty="0">
                <a:solidFill>
                  <a:schemeClr val="bg1"/>
                </a:solidFill>
              </a:rPr>
              <a:t> </a:t>
            </a:r>
            <a:r>
              <a:rPr lang="fr-FR" sz="1600" dirty="0" err="1">
                <a:solidFill>
                  <a:schemeClr val="bg1"/>
                </a:solidFill>
              </a:rPr>
              <a:t>del</a:t>
            </a:r>
            <a:r>
              <a:rPr lang="fr-FR" sz="1600" dirty="0">
                <a:solidFill>
                  <a:schemeClr val="bg1"/>
                </a:solidFill>
              </a:rPr>
              <a:t> </a:t>
            </a:r>
            <a:r>
              <a:rPr lang="fr-FR" sz="1600" dirty="0" err="1">
                <a:solidFill>
                  <a:schemeClr val="bg1"/>
                </a:solidFill>
              </a:rPr>
              <a:t>tiempo</a:t>
            </a:r>
            <a:endParaRPr lang="fr-FR" sz="1600" dirty="0">
              <a:solidFill>
                <a:schemeClr val="bg1"/>
              </a:solidFill>
            </a:endParaRPr>
          </a:p>
        </p:txBody>
      </p:sp>
      <p:sp>
        <p:nvSpPr>
          <p:cNvPr id="38" name="ZoneTexte 37"/>
          <p:cNvSpPr txBox="1"/>
          <p:nvPr/>
        </p:nvSpPr>
        <p:spPr>
          <a:xfrm>
            <a:off x="1676869" y="805451"/>
            <a:ext cx="4634119" cy="400110"/>
          </a:xfrm>
          <a:prstGeom prst="rect">
            <a:avLst/>
          </a:prstGeom>
          <a:noFill/>
        </p:spPr>
        <p:txBody>
          <a:bodyPr wrap="square" rtlCol="0">
            <a:spAutoFit/>
          </a:bodyPr>
          <a:lstStyle/>
          <a:p>
            <a:r>
              <a:rPr lang="es-ES" sz="2000" dirty="0">
                <a:solidFill>
                  <a:schemeClr val="bg1"/>
                </a:solidFill>
              </a:rPr>
              <a:t>Satélites.</a:t>
            </a:r>
            <a:r>
              <a:rPr lang="fr-FR" sz="2000" dirty="0">
                <a:solidFill>
                  <a:schemeClr val="bg1"/>
                </a:solidFill>
              </a:rPr>
              <a:t> </a:t>
            </a:r>
            <a:r>
              <a:rPr lang="es-ES" sz="2000" dirty="0">
                <a:solidFill>
                  <a:schemeClr val="bg1"/>
                </a:solidFill>
              </a:rPr>
              <a:t> ¿Por qué los necesitamos?</a:t>
            </a:r>
          </a:p>
        </p:txBody>
      </p:sp>
    </p:spTree>
    <p:extLst>
      <p:ext uri="{BB962C8B-B14F-4D97-AF65-F5344CB8AC3E}">
        <p14:creationId xmlns:p14="http://schemas.microsoft.com/office/powerpoint/2010/main" val="113902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877C2003-2E6E-4ABC-B270-3E95A87ADF8A}" type="slidenum">
              <a:rPr lang="en-GB" smtClean="0"/>
              <a:pPr/>
              <a:t>26</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grpSp>
        <p:nvGrpSpPr>
          <p:cNvPr id="10" name="Groupe 9"/>
          <p:cNvGrpSpPr/>
          <p:nvPr/>
        </p:nvGrpSpPr>
        <p:grpSpPr>
          <a:xfrm>
            <a:off x="2835262" y="809781"/>
            <a:ext cx="6521477" cy="5238439"/>
            <a:chOff x="2852531" y="928367"/>
            <a:chExt cx="6521477" cy="5238439"/>
          </a:xfrm>
        </p:grpSpPr>
        <p:pic>
          <p:nvPicPr>
            <p:cNvPr id="27" name="Image 2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52531" y="928367"/>
              <a:ext cx="6521477" cy="5238439"/>
            </a:xfrm>
            <a:prstGeom prst="rect">
              <a:avLst/>
            </a:prstGeom>
          </p:spPr>
        </p:pic>
        <p:sp>
          <p:nvSpPr>
            <p:cNvPr id="43" name="ZoneTexte 42"/>
            <p:cNvSpPr txBox="1"/>
            <p:nvPr/>
          </p:nvSpPr>
          <p:spPr>
            <a:xfrm>
              <a:off x="8437784" y="5917781"/>
              <a:ext cx="936224" cy="230832"/>
            </a:xfrm>
            <a:prstGeom prst="rect">
              <a:avLst/>
            </a:prstGeom>
            <a:noFill/>
          </p:spPr>
          <p:txBody>
            <a:bodyPr wrap="square" rtlCol="0">
              <a:spAutoFit/>
            </a:bodyPr>
            <a:lstStyle/>
            <a:p>
              <a:pPr algn="r"/>
              <a:r>
                <a:rPr lang="fr-FR" sz="900" dirty="0" smtClean="0">
                  <a:solidFill>
                    <a:schemeClr val="bg1"/>
                  </a:solidFill>
                </a:rPr>
                <a:t>©EUMETSAT</a:t>
              </a:r>
              <a:endParaRPr lang="fr-FR" sz="900" dirty="0">
                <a:solidFill>
                  <a:schemeClr val="bg1"/>
                </a:solidFill>
              </a:endParaRPr>
            </a:p>
          </p:txBody>
        </p:sp>
      </p:grpSp>
      <p:sp>
        <p:nvSpPr>
          <p:cNvPr id="17" name="Titre 16"/>
          <p:cNvSpPr>
            <a:spLocks noGrp="1"/>
          </p:cNvSpPr>
          <p:nvPr>
            <p:ph type="title"/>
          </p:nvPr>
        </p:nvSpPr>
        <p:spPr/>
        <p:txBody>
          <a:bodyPr/>
          <a:lstStyle/>
          <a:p>
            <a:r>
              <a:rPr lang="es-ES" dirty="0"/>
              <a:t>La Tierra vista por los satélites</a:t>
            </a:r>
            <a:endParaRPr lang="fr-FR" dirty="0"/>
          </a:p>
        </p:txBody>
      </p:sp>
      <p:sp>
        <p:nvSpPr>
          <p:cNvPr id="44" name="ZoneTexte 43"/>
          <p:cNvSpPr txBox="1"/>
          <p:nvPr/>
        </p:nvSpPr>
        <p:spPr>
          <a:xfrm>
            <a:off x="11103748" y="5817388"/>
            <a:ext cx="936224" cy="230832"/>
          </a:xfrm>
          <a:prstGeom prst="rect">
            <a:avLst/>
          </a:prstGeom>
          <a:noFill/>
        </p:spPr>
        <p:txBody>
          <a:bodyPr wrap="square" rtlCol="0">
            <a:spAutoFit/>
          </a:bodyPr>
          <a:lstStyle/>
          <a:p>
            <a:pPr algn="r"/>
            <a:r>
              <a:rPr lang="fr-FR" sz="900" dirty="0" smtClean="0"/>
              <a:t>©EUMETSAT</a:t>
            </a:r>
            <a:endParaRPr lang="fr-FR" sz="900" dirty="0"/>
          </a:p>
        </p:txBody>
      </p:sp>
    </p:spTree>
    <p:extLst>
      <p:ext uri="{BB962C8B-B14F-4D97-AF65-F5344CB8AC3E}">
        <p14:creationId xmlns:p14="http://schemas.microsoft.com/office/powerpoint/2010/main" val="494205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877C2003-2E6E-4ABC-B270-3E95A87ADF8A}" type="slidenum">
              <a:rPr lang="en-GB" smtClean="0"/>
              <a:pPr/>
              <a:t>27</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17" name="Titre 16"/>
          <p:cNvSpPr>
            <a:spLocks noGrp="1"/>
          </p:cNvSpPr>
          <p:nvPr>
            <p:ph type="title"/>
          </p:nvPr>
        </p:nvSpPr>
        <p:spPr/>
        <p:txBody>
          <a:bodyPr/>
          <a:lstStyle/>
          <a:p>
            <a:r>
              <a:rPr lang="es-ES" dirty="0" smtClean="0"/>
              <a:t>Madrid </a:t>
            </a:r>
            <a:r>
              <a:rPr lang="es-ES" dirty="0"/>
              <a:t>visto desde el espacio</a:t>
            </a:r>
            <a:endParaRPr lang="fr-FR" dirty="0"/>
          </a:p>
        </p:txBody>
      </p:sp>
      <p:pic>
        <p:nvPicPr>
          <p:cNvPr id="10" name="Imag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99718" y="825076"/>
            <a:ext cx="9992565" cy="5372101"/>
          </a:xfrm>
          <a:prstGeom prst="rect">
            <a:avLst/>
          </a:prstGeom>
        </p:spPr>
      </p:pic>
      <p:sp>
        <p:nvSpPr>
          <p:cNvPr id="12" name="Rectangle 11"/>
          <p:cNvSpPr/>
          <p:nvPr/>
        </p:nvSpPr>
        <p:spPr>
          <a:xfrm>
            <a:off x="1088253" y="5974340"/>
            <a:ext cx="4048125" cy="230832"/>
          </a:xfrm>
          <a:prstGeom prst="rect">
            <a:avLst/>
          </a:prstGeom>
        </p:spPr>
        <p:txBody>
          <a:bodyPr wrap="square">
            <a:spAutoFit/>
          </a:bodyPr>
          <a:lstStyle/>
          <a:p>
            <a:pPr>
              <a:spcAft>
                <a:spcPts val="0"/>
              </a:spcAft>
            </a:pPr>
            <a:r>
              <a:rPr lang="fr-FR" sz="900" dirty="0">
                <a:latin typeface="Calibri" panose="020F0502020204030204" pitchFamily="34" charset="0"/>
                <a:ea typeface="Calibri" panose="020F0502020204030204" pitchFamily="34" charset="0"/>
              </a:rPr>
              <a:t>Pléiades Satellite Image - </a:t>
            </a:r>
            <a:r>
              <a:rPr lang="fr-FR" sz="900" dirty="0" smtClean="0">
                <a:latin typeface="Calibri" panose="020F0502020204030204" pitchFamily="34" charset="0"/>
                <a:ea typeface="Calibri" panose="020F0502020204030204" pitchFamily="34" charset="0"/>
              </a:rPr>
              <a:t>Madrid, Spain © </a:t>
            </a:r>
            <a:r>
              <a:rPr lang="fr-FR" sz="900" dirty="0">
                <a:latin typeface="Calibri" panose="020F0502020204030204" pitchFamily="34" charset="0"/>
                <a:ea typeface="Calibri" panose="020F0502020204030204" pitchFamily="34" charset="0"/>
              </a:rPr>
              <a:t>CNES </a:t>
            </a:r>
            <a:r>
              <a:rPr lang="fr-FR" sz="900" dirty="0" smtClean="0">
                <a:latin typeface="Calibri" panose="020F0502020204030204" pitchFamily="34" charset="0"/>
                <a:ea typeface="Calibri" panose="020F0502020204030204" pitchFamily="34" charset="0"/>
              </a:rPr>
              <a:t>2020, </a:t>
            </a:r>
            <a:r>
              <a:rPr lang="fr-FR" sz="900" dirty="0">
                <a:latin typeface="Calibri" panose="020F0502020204030204" pitchFamily="34" charset="0"/>
                <a:ea typeface="Calibri" panose="020F0502020204030204" pitchFamily="34" charset="0"/>
              </a:rPr>
              <a:t>Distribution Airbus DS</a:t>
            </a:r>
            <a:endParaRPr lang="fr-FR" sz="9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625536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877C2003-2E6E-4ABC-B270-3E95A87ADF8A}" type="slidenum">
              <a:rPr lang="en-GB" smtClean="0"/>
              <a:pPr/>
              <a:t>28</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17" name="Titre 16"/>
          <p:cNvSpPr>
            <a:spLocks noGrp="1"/>
          </p:cNvSpPr>
          <p:nvPr>
            <p:ph type="title"/>
          </p:nvPr>
        </p:nvSpPr>
        <p:spPr/>
        <p:txBody>
          <a:bodyPr/>
          <a:lstStyle/>
          <a:p>
            <a:r>
              <a:rPr lang="es-ES" dirty="0" smtClean="0"/>
              <a:t>London </a:t>
            </a:r>
            <a:r>
              <a:rPr lang="es-ES" dirty="0"/>
              <a:t>visto desde el espacio</a:t>
            </a:r>
            <a:endParaRPr lang="fr-FR" dirty="0"/>
          </a:p>
        </p:txBody>
      </p:sp>
      <p:pic>
        <p:nvPicPr>
          <p:cNvPr id="9" name="Imag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59037" y="825075"/>
            <a:ext cx="9673927" cy="5387051"/>
          </a:xfrm>
          <a:prstGeom prst="rect">
            <a:avLst/>
          </a:prstGeom>
        </p:spPr>
      </p:pic>
      <p:sp>
        <p:nvSpPr>
          <p:cNvPr id="10" name="Rectangle 9"/>
          <p:cNvSpPr/>
          <p:nvPr/>
        </p:nvSpPr>
        <p:spPr>
          <a:xfrm>
            <a:off x="1228802" y="5981294"/>
            <a:ext cx="4048125" cy="230832"/>
          </a:xfrm>
          <a:prstGeom prst="rect">
            <a:avLst/>
          </a:prstGeom>
        </p:spPr>
        <p:txBody>
          <a:bodyPr wrap="square">
            <a:spAutoFit/>
          </a:bodyPr>
          <a:lstStyle/>
          <a:p>
            <a:pPr>
              <a:spcAft>
                <a:spcPts val="0"/>
              </a:spcAft>
            </a:pPr>
            <a:r>
              <a:rPr lang="fr-FR" sz="900" dirty="0">
                <a:latin typeface="Calibri" panose="020F0502020204030204" pitchFamily="34" charset="0"/>
                <a:ea typeface="Calibri" panose="020F0502020204030204" pitchFamily="34" charset="0"/>
              </a:rPr>
              <a:t>Pléiades Satellite Image - </a:t>
            </a:r>
            <a:r>
              <a:rPr lang="fr-FR" sz="900" dirty="0" smtClean="0">
                <a:latin typeface="Calibri" panose="020F0502020204030204" pitchFamily="34" charset="0"/>
                <a:ea typeface="Calibri" panose="020F0502020204030204" pitchFamily="34" charset="0"/>
              </a:rPr>
              <a:t>London, UK © </a:t>
            </a:r>
            <a:r>
              <a:rPr lang="fr-FR" sz="900" dirty="0">
                <a:latin typeface="Calibri" panose="020F0502020204030204" pitchFamily="34" charset="0"/>
                <a:ea typeface="Calibri" panose="020F0502020204030204" pitchFamily="34" charset="0"/>
              </a:rPr>
              <a:t>CNES </a:t>
            </a:r>
            <a:r>
              <a:rPr lang="fr-FR" sz="900" dirty="0" smtClean="0">
                <a:latin typeface="Calibri" panose="020F0502020204030204" pitchFamily="34" charset="0"/>
                <a:ea typeface="Calibri" panose="020F0502020204030204" pitchFamily="34" charset="0"/>
              </a:rPr>
              <a:t>2020, </a:t>
            </a:r>
            <a:r>
              <a:rPr lang="fr-FR" sz="900" dirty="0">
                <a:latin typeface="Calibri" panose="020F0502020204030204" pitchFamily="34" charset="0"/>
                <a:ea typeface="Calibri" panose="020F0502020204030204" pitchFamily="34" charset="0"/>
              </a:rPr>
              <a:t>Distribution Airbus DS</a:t>
            </a:r>
            <a:endParaRPr lang="fr-FR" sz="9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429685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877C2003-2E6E-4ABC-B270-3E95A87ADF8A}" type="slidenum">
              <a:rPr lang="en-GB" smtClean="0"/>
              <a:pPr/>
              <a:t>29</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17" name="Titre 16"/>
          <p:cNvSpPr>
            <a:spLocks noGrp="1"/>
          </p:cNvSpPr>
          <p:nvPr>
            <p:ph type="title"/>
          </p:nvPr>
        </p:nvSpPr>
        <p:spPr/>
        <p:txBody>
          <a:bodyPr/>
          <a:lstStyle/>
          <a:p>
            <a:r>
              <a:rPr lang="es-ES" dirty="0" err="1" smtClean="0"/>
              <a:t>Sydney</a:t>
            </a:r>
            <a:r>
              <a:rPr lang="es-ES" dirty="0" smtClean="0"/>
              <a:t> </a:t>
            </a:r>
            <a:r>
              <a:rPr lang="es-ES" dirty="0"/>
              <a:t>visto desde el espacio</a:t>
            </a:r>
            <a:endParaRPr lang="fr-FR" dirty="0"/>
          </a:p>
        </p:txBody>
      </p:sp>
      <p:pic>
        <p:nvPicPr>
          <p:cNvPr id="11" name="Imag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20683" y="796934"/>
            <a:ext cx="6750635" cy="5391132"/>
          </a:xfrm>
          <a:prstGeom prst="rect">
            <a:avLst/>
          </a:prstGeom>
        </p:spPr>
      </p:pic>
      <p:sp>
        <p:nvSpPr>
          <p:cNvPr id="12" name="Rectangle 11"/>
          <p:cNvSpPr/>
          <p:nvPr/>
        </p:nvSpPr>
        <p:spPr>
          <a:xfrm>
            <a:off x="2679575" y="5957234"/>
            <a:ext cx="4048125" cy="230832"/>
          </a:xfrm>
          <a:prstGeom prst="rect">
            <a:avLst/>
          </a:prstGeom>
        </p:spPr>
        <p:txBody>
          <a:bodyPr wrap="square">
            <a:spAutoFit/>
          </a:bodyPr>
          <a:lstStyle/>
          <a:p>
            <a:pPr>
              <a:spcAft>
                <a:spcPts val="0"/>
              </a:spcAft>
            </a:pPr>
            <a:r>
              <a:rPr lang="fr-FR" sz="900" dirty="0">
                <a:latin typeface="Calibri" panose="020F0502020204030204" pitchFamily="34" charset="0"/>
                <a:ea typeface="Calibri" panose="020F0502020204030204" pitchFamily="34" charset="0"/>
              </a:rPr>
              <a:t>Pléiades Satellite Image - </a:t>
            </a:r>
            <a:r>
              <a:rPr lang="fr-FR" sz="900" dirty="0" smtClean="0">
                <a:latin typeface="Calibri" panose="020F0502020204030204" pitchFamily="34" charset="0"/>
                <a:ea typeface="Calibri" panose="020F0502020204030204" pitchFamily="34" charset="0"/>
              </a:rPr>
              <a:t>Sydney, </a:t>
            </a:r>
            <a:r>
              <a:rPr lang="fr-FR" sz="900" dirty="0" err="1" smtClean="0">
                <a:latin typeface="Calibri" panose="020F0502020204030204" pitchFamily="34" charset="0"/>
                <a:ea typeface="Calibri" panose="020F0502020204030204" pitchFamily="34" charset="0"/>
              </a:rPr>
              <a:t>Australia</a:t>
            </a:r>
            <a:r>
              <a:rPr lang="fr-FR" sz="900" dirty="0" smtClean="0">
                <a:latin typeface="Calibri" panose="020F0502020204030204" pitchFamily="34" charset="0"/>
                <a:ea typeface="Calibri" panose="020F0502020204030204" pitchFamily="34" charset="0"/>
              </a:rPr>
              <a:t> © </a:t>
            </a:r>
            <a:r>
              <a:rPr lang="fr-FR" sz="900" dirty="0">
                <a:latin typeface="Calibri" panose="020F0502020204030204" pitchFamily="34" charset="0"/>
                <a:ea typeface="Calibri" panose="020F0502020204030204" pitchFamily="34" charset="0"/>
              </a:rPr>
              <a:t>CNES </a:t>
            </a:r>
            <a:r>
              <a:rPr lang="fr-FR" sz="900" dirty="0" smtClean="0">
                <a:latin typeface="Calibri" panose="020F0502020204030204" pitchFamily="34" charset="0"/>
                <a:ea typeface="Calibri" panose="020F0502020204030204" pitchFamily="34" charset="0"/>
              </a:rPr>
              <a:t>2020, </a:t>
            </a:r>
            <a:r>
              <a:rPr lang="fr-FR" sz="900" dirty="0">
                <a:latin typeface="Calibri" panose="020F0502020204030204" pitchFamily="34" charset="0"/>
                <a:ea typeface="Calibri" panose="020F0502020204030204" pitchFamily="34" charset="0"/>
              </a:rPr>
              <a:t>Distribution Airbus DS</a:t>
            </a:r>
            <a:endParaRPr lang="fr-FR" sz="9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014105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9770" y="440121"/>
            <a:ext cx="3960470" cy="5921094"/>
          </a:xfrm>
          <a:prstGeom prst="rect">
            <a:avLst/>
          </a:prstGeom>
        </p:spPr>
      </p:pic>
      <p:sp>
        <p:nvSpPr>
          <p:cNvPr id="26" name="Rectangle 25"/>
          <p:cNvSpPr/>
          <p:nvPr/>
        </p:nvSpPr>
        <p:spPr>
          <a:xfrm>
            <a:off x="4159657" y="404439"/>
            <a:ext cx="300583" cy="5956775"/>
          </a:xfrm>
          <a:prstGeom prst="rect">
            <a:avLst/>
          </a:prstGeom>
          <a:gradFill>
            <a:gsLst>
              <a:gs pos="58000">
                <a:srgbClr val="001F58"/>
              </a:gs>
              <a:gs pos="0">
                <a:srgbClr val="001F58">
                  <a:alpha val="0"/>
                </a:srgbClr>
              </a:gs>
              <a:gs pos="100000">
                <a:srgbClr val="001F5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p:cNvSpPr/>
          <p:nvPr/>
        </p:nvSpPr>
        <p:spPr>
          <a:xfrm>
            <a:off x="4460240" y="2708170"/>
            <a:ext cx="6817360" cy="1384995"/>
          </a:xfrm>
          <a:prstGeom prst="rect">
            <a:avLst/>
          </a:prstGeom>
        </p:spPr>
        <p:txBody>
          <a:bodyPr wrap="square">
            <a:spAutoFit/>
          </a:bodyPr>
          <a:lstStyle/>
          <a:p>
            <a:r>
              <a:rPr lang="es-ES" sz="2800" dirty="0">
                <a:solidFill>
                  <a:schemeClr val="bg1"/>
                </a:solidFill>
              </a:rPr>
              <a:t>¿Qué es el espacio?</a:t>
            </a:r>
          </a:p>
          <a:p>
            <a:r>
              <a:rPr lang="es-ES" sz="2800" dirty="0">
                <a:solidFill>
                  <a:schemeClr val="bg1"/>
                </a:solidFill>
              </a:rPr>
              <a:t>¿Dónde está el espacio?</a:t>
            </a:r>
          </a:p>
          <a:p>
            <a:r>
              <a:rPr lang="es-ES" sz="2800" dirty="0">
                <a:solidFill>
                  <a:schemeClr val="bg1"/>
                </a:solidFill>
              </a:rPr>
              <a:t>¿Dónde estamos en el espacio?</a:t>
            </a:r>
          </a:p>
        </p:txBody>
      </p:sp>
    </p:spTree>
    <p:extLst>
      <p:ext uri="{BB962C8B-B14F-4D97-AF65-F5344CB8AC3E}">
        <p14:creationId xmlns:p14="http://schemas.microsoft.com/office/powerpoint/2010/main" val="21813358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877C2003-2E6E-4ABC-B270-3E95A87ADF8A}" type="slidenum">
              <a:rPr lang="en-GB" smtClean="0"/>
              <a:pPr/>
              <a:t>30</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17" name="Titre 16"/>
          <p:cNvSpPr>
            <a:spLocks noGrp="1"/>
          </p:cNvSpPr>
          <p:nvPr>
            <p:ph type="title"/>
          </p:nvPr>
        </p:nvSpPr>
        <p:spPr/>
        <p:txBody>
          <a:bodyPr/>
          <a:lstStyle/>
          <a:p>
            <a:r>
              <a:rPr lang="es-ES" dirty="0"/>
              <a:t>Nueva York vista desde el espacio</a:t>
            </a:r>
            <a:endParaRPr lang="fr-FR" dirty="0"/>
          </a:p>
        </p:txBody>
      </p:sp>
      <p:pic>
        <p:nvPicPr>
          <p:cNvPr id="2" name="Imag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59965" y="942042"/>
            <a:ext cx="8617535" cy="4409847"/>
          </a:xfrm>
          <a:prstGeom prst="rect">
            <a:avLst/>
          </a:prstGeom>
        </p:spPr>
      </p:pic>
      <p:sp>
        <p:nvSpPr>
          <p:cNvPr id="9" name="Rectangle 8"/>
          <p:cNvSpPr/>
          <p:nvPr/>
        </p:nvSpPr>
        <p:spPr>
          <a:xfrm>
            <a:off x="1859965" y="5121057"/>
            <a:ext cx="4048125" cy="230832"/>
          </a:xfrm>
          <a:prstGeom prst="rect">
            <a:avLst/>
          </a:prstGeom>
        </p:spPr>
        <p:txBody>
          <a:bodyPr wrap="square">
            <a:spAutoFit/>
          </a:bodyPr>
          <a:lstStyle/>
          <a:p>
            <a:pPr>
              <a:spcAft>
                <a:spcPts val="0"/>
              </a:spcAft>
            </a:pPr>
            <a:r>
              <a:rPr lang="fr-FR" sz="900" dirty="0">
                <a:latin typeface="Calibri" panose="020F0502020204030204" pitchFamily="34" charset="0"/>
                <a:ea typeface="Calibri" panose="020F0502020204030204" pitchFamily="34" charset="0"/>
              </a:rPr>
              <a:t>Pléiades Satellite Image </a:t>
            </a:r>
            <a:r>
              <a:rPr lang="fr-FR" sz="900" dirty="0" smtClean="0">
                <a:latin typeface="Calibri" panose="020F0502020204030204" pitchFamily="34" charset="0"/>
                <a:ea typeface="Calibri" panose="020F0502020204030204" pitchFamily="34" charset="0"/>
              </a:rPr>
              <a:t>– New York, USA © </a:t>
            </a:r>
            <a:r>
              <a:rPr lang="fr-FR" sz="900" dirty="0">
                <a:latin typeface="Calibri" panose="020F0502020204030204" pitchFamily="34" charset="0"/>
                <a:ea typeface="Calibri" panose="020F0502020204030204" pitchFamily="34" charset="0"/>
              </a:rPr>
              <a:t>CNES </a:t>
            </a:r>
            <a:r>
              <a:rPr lang="fr-FR" sz="900" dirty="0" smtClean="0">
                <a:latin typeface="Calibri" panose="020F0502020204030204" pitchFamily="34" charset="0"/>
                <a:ea typeface="Calibri" panose="020F0502020204030204" pitchFamily="34" charset="0"/>
              </a:rPr>
              <a:t>2020, </a:t>
            </a:r>
            <a:r>
              <a:rPr lang="fr-FR" sz="900" dirty="0">
                <a:latin typeface="Calibri" panose="020F0502020204030204" pitchFamily="34" charset="0"/>
                <a:ea typeface="Calibri" panose="020F0502020204030204" pitchFamily="34" charset="0"/>
              </a:rPr>
              <a:t>Distribution Airbus DS</a:t>
            </a:r>
            <a:endParaRPr lang="fr-FR" sz="9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84360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877C2003-2E6E-4ABC-B270-3E95A87ADF8A}" type="slidenum">
              <a:rPr lang="en-GB" smtClean="0"/>
              <a:pPr/>
              <a:t>31</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11" name="Titre 10"/>
          <p:cNvSpPr>
            <a:spLocks noGrp="1"/>
          </p:cNvSpPr>
          <p:nvPr>
            <p:ph type="title"/>
          </p:nvPr>
        </p:nvSpPr>
        <p:spPr/>
        <p:txBody>
          <a:bodyPr/>
          <a:lstStyle/>
          <a:p>
            <a:r>
              <a:rPr lang="fr-FR" dirty="0"/>
              <a:t>¿</a:t>
            </a:r>
            <a:r>
              <a:rPr lang="fr-FR" dirty="0" err="1"/>
              <a:t>Qué</a:t>
            </a:r>
            <a:r>
              <a:rPr lang="fr-FR" dirty="0"/>
              <a:t> </a:t>
            </a:r>
            <a:r>
              <a:rPr lang="fr-FR" dirty="0" err="1"/>
              <a:t>enviamos</a:t>
            </a:r>
            <a:r>
              <a:rPr lang="fr-FR" dirty="0"/>
              <a:t> al </a:t>
            </a:r>
            <a:r>
              <a:rPr lang="fr-FR" dirty="0" err="1"/>
              <a:t>espacio</a:t>
            </a:r>
            <a:r>
              <a:rPr lang="fr-FR" dirty="0"/>
              <a:t>?</a:t>
            </a:r>
          </a:p>
        </p:txBody>
      </p:sp>
      <p:sp>
        <p:nvSpPr>
          <p:cNvPr id="20" name="ZoneTexte 19"/>
          <p:cNvSpPr txBox="1"/>
          <p:nvPr/>
        </p:nvSpPr>
        <p:spPr>
          <a:xfrm>
            <a:off x="869869" y="1928491"/>
            <a:ext cx="2990585" cy="400110"/>
          </a:xfrm>
          <a:prstGeom prst="rect">
            <a:avLst/>
          </a:prstGeom>
          <a:noFill/>
        </p:spPr>
        <p:txBody>
          <a:bodyPr wrap="square" rtlCol="0">
            <a:spAutoFit/>
          </a:bodyPr>
          <a:lstStyle/>
          <a:p>
            <a:r>
              <a:rPr lang="fr-FR" sz="2000" dirty="0" err="1">
                <a:solidFill>
                  <a:schemeClr val="bg1"/>
                </a:solidFill>
              </a:rPr>
              <a:t>Posicionamiento</a:t>
            </a:r>
            <a:endParaRPr lang="fr-FR" sz="2000" dirty="0">
              <a:solidFill>
                <a:schemeClr val="bg1"/>
              </a:solidFill>
            </a:endParaRPr>
          </a:p>
        </p:txBody>
      </p:sp>
      <p:pic>
        <p:nvPicPr>
          <p:cNvPr id="21" name="Image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4980" y="1804546"/>
            <a:ext cx="648000" cy="648000"/>
          </a:xfrm>
          <a:prstGeom prst="rect">
            <a:avLst/>
          </a:prstGeom>
        </p:spPr>
      </p:pic>
      <p:grpSp>
        <p:nvGrpSpPr>
          <p:cNvPr id="2" name="Groupe 1"/>
          <p:cNvGrpSpPr/>
          <p:nvPr/>
        </p:nvGrpSpPr>
        <p:grpSpPr>
          <a:xfrm>
            <a:off x="6838950" y="211541"/>
            <a:ext cx="5013559" cy="4482009"/>
            <a:chOff x="6932695" y="1928491"/>
            <a:chExt cx="4700739" cy="4125143"/>
          </a:xfrm>
        </p:grpSpPr>
        <p:pic>
          <p:nvPicPr>
            <p:cNvPr id="22" name="Picture 5" descr="galileo03865A4"/>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932695" y="1928491"/>
              <a:ext cx="4700739" cy="4125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ZoneTexte 22"/>
            <p:cNvSpPr txBox="1"/>
            <p:nvPr/>
          </p:nvSpPr>
          <p:spPr>
            <a:xfrm>
              <a:off x="10697210" y="5822802"/>
              <a:ext cx="936224" cy="230832"/>
            </a:xfrm>
            <a:prstGeom prst="rect">
              <a:avLst/>
            </a:prstGeom>
            <a:noFill/>
          </p:spPr>
          <p:txBody>
            <a:bodyPr wrap="square" rtlCol="0">
              <a:spAutoFit/>
            </a:bodyPr>
            <a:lstStyle/>
            <a:p>
              <a:pPr algn="r"/>
              <a:r>
                <a:rPr lang="fr-FR" sz="900" dirty="0" smtClean="0">
                  <a:solidFill>
                    <a:schemeClr val="bg1"/>
                  </a:solidFill>
                </a:rPr>
                <a:t>©Airbus</a:t>
              </a:r>
              <a:endParaRPr lang="fr-FR" sz="900" dirty="0">
                <a:solidFill>
                  <a:schemeClr val="bg1"/>
                </a:solidFill>
              </a:endParaRPr>
            </a:p>
          </p:txBody>
        </p:sp>
      </p:grpSp>
      <p:grpSp>
        <p:nvGrpSpPr>
          <p:cNvPr id="14" name="Groupe 13"/>
          <p:cNvGrpSpPr/>
          <p:nvPr/>
        </p:nvGrpSpPr>
        <p:grpSpPr>
          <a:xfrm>
            <a:off x="766800" y="2576491"/>
            <a:ext cx="4110641" cy="3397147"/>
            <a:chOff x="1623214" y="2411223"/>
            <a:chExt cx="4110641" cy="3397147"/>
          </a:xfrm>
        </p:grpSpPr>
        <p:grpSp>
          <p:nvGrpSpPr>
            <p:cNvPr id="3" name="Groupe 2"/>
            <p:cNvGrpSpPr/>
            <p:nvPr/>
          </p:nvGrpSpPr>
          <p:grpSpPr>
            <a:xfrm>
              <a:off x="1623214" y="2718967"/>
              <a:ext cx="4110641" cy="3089403"/>
              <a:chOff x="1537489" y="2510292"/>
              <a:chExt cx="4110641" cy="3089403"/>
            </a:xfrm>
          </p:grpSpPr>
          <p:pic>
            <p:nvPicPr>
              <p:cNvPr id="25" name="Image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37489" y="2510292"/>
                <a:ext cx="4110641" cy="3089403"/>
              </a:xfrm>
              <a:prstGeom prst="rect">
                <a:avLst/>
              </a:prstGeom>
            </p:spPr>
          </p:pic>
          <p:sp>
            <p:nvSpPr>
              <p:cNvPr id="26" name="ZoneTexte 25"/>
              <p:cNvSpPr txBox="1"/>
              <p:nvPr/>
            </p:nvSpPr>
            <p:spPr>
              <a:xfrm>
                <a:off x="4711906" y="5368863"/>
                <a:ext cx="936224" cy="230832"/>
              </a:xfrm>
              <a:prstGeom prst="rect">
                <a:avLst/>
              </a:prstGeom>
              <a:noFill/>
            </p:spPr>
            <p:txBody>
              <a:bodyPr wrap="square" rtlCol="0">
                <a:spAutoFit/>
              </a:bodyPr>
              <a:lstStyle/>
              <a:p>
                <a:pPr algn="r"/>
                <a:r>
                  <a:rPr lang="fr-FR" sz="900" dirty="0" smtClean="0">
                    <a:solidFill>
                      <a:schemeClr val="bg1"/>
                    </a:solidFill>
                  </a:rPr>
                  <a:t>©Airbus</a:t>
                </a:r>
                <a:endParaRPr lang="fr-FR" sz="900" dirty="0">
                  <a:solidFill>
                    <a:schemeClr val="bg1"/>
                  </a:solidFill>
                </a:endParaRPr>
              </a:p>
            </p:txBody>
          </p:sp>
        </p:grpSp>
        <p:sp>
          <p:nvSpPr>
            <p:cNvPr id="28" name="Text Box 13"/>
            <p:cNvSpPr txBox="1">
              <a:spLocks noChangeArrowheads="1"/>
            </p:cNvSpPr>
            <p:nvPr/>
          </p:nvSpPr>
          <p:spPr bwMode="auto">
            <a:xfrm>
              <a:off x="2949852" y="2411223"/>
              <a:ext cx="1457363" cy="307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08" tIns="45704" rIns="91408" bIns="45704">
              <a:spAutoFit/>
            </a:bodyPr>
            <a:lstStyle/>
            <a:p>
              <a:pPr algn="ctr" eaLnBrk="1" hangingPunct="1">
                <a:spcBef>
                  <a:spcPct val="20000"/>
                </a:spcBef>
                <a:buFont typeface="Wingdings" pitchFamily="2" charset="2"/>
                <a:buNone/>
              </a:pPr>
              <a:r>
                <a:rPr lang="de-DE" altLang="en-US" sz="1400" dirty="0" smtClean="0">
                  <a:solidFill>
                    <a:schemeClr val="bg1"/>
                  </a:solidFill>
                </a:rPr>
                <a:t>GALILEO</a:t>
              </a:r>
              <a:endParaRPr lang="de-DE" altLang="en-US" sz="1400" dirty="0">
                <a:solidFill>
                  <a:schemeClr val="bg1"/>
                </a:solidFill>
              </a:endParaRPr>
            </a:p>
          </p:txBody>
        </p:sp>
      </p:grpSp>
      <p:sp>
        <p:nvSpPr>
          <p:cNvPr id="8" name="Rectangle 7"/>
          <p:cNvSpPr/>
          <p:nvPr/>
        </p:nvSpPr>
        <p:spPr>
          <a:xfrm>
            <a:off x="5111661" y="5268611"/>
            <a:ext cx="7013664" cy="830997"/>
          </a:xfrm>
          <a:prstGeom prst="rect">
            <a:avLst/>
          </a:prstGeom>
        </p:spPr>
        <p:txBody>
          <a:bodyPr wrap="square">
            <a:spAutoFit/>
          </a:bodyPr>
          <a:lstStyle/>
          <a:p>
            <a:pPr lvl="0">
              <a:spcAft>
                <a:spcPts val="0"/>
              </a:spcAft>
            </a:pPr>
            <a:r>
              <a:rPr lang="es-ES" sz="1600" dirty="0">
                <a:solidFill>
                  <a:schemeClr val="bg1"/>
                </a:solidFill>
                <a:latin typeface="Arial" panose="020B0604020202020204" pitchFamily="34" charset="0"/>
                <a:ea typeface="Calibri" panose="020F0502020204030204" pitchFamily="34" charset="0"/>
              </a:rPr>
              <a:t>Galileo es el GPS europeo, pero mejor! Es incluso más preciso que el GPS. Es por eso que todos los últimos teléfonos inteligentes del mundo están usando Galileo.</a:t>
            </a:r>
          </a:p>
        </p:txBody>
      </p:sp>
      <p:sp>
        <p:nvSpPr>
          <p:cNvPr id="24" name="ZoneTexte 23"/>
          <p:cNvSpPr txBox="1"/>
          <p:nvPr/>
        </p:nvSpPr>
        <p:spPr>
          <a:xfrm>
            <a:off x="1676869" y="805451"/>
            <a:ext cx="4634119" cy="400110"/>
          </a:xfrm>
          <a:prstGeom prst="rect">
            <a:avLst/>
          </a:prstGeom>
          <a:noFill/>
        </p:spPr>
        <p:txBody>
          <a:bodyPr wrap="square" rtlCol="0">
            <a:spAutoFit/>
          </a:bodyPr>
          <a:lstStyle/>
          <a:p>
            <a:r>
              <a:rPr lang="es-ES" sz="2000" dirty="0">
                <a:solidFill>
                  <a:schemeClr val="bg1"/>
                </a:solidFill>
              </a:rPr>
              <a:t>Satélites.</a:t>
            </a:r>
            <a:r>
              <a:rPr lang="fr-FR" sz="2000" dirty="0">
                <a:solidFill>
                  <a:schemeClr val="bg1"/>
                </a:solidFill>
              </a:rPr>
              <a:t> </a:t>
            </a:r>
            <a:r>
              <a:rPr lang="es-ES" sz="2000" dirty="0">
                <a:solidFill>
                  <a:schemeClr val="bg1"/>
                </a:solidFill>
              </a:rPr>
              <a:t> ¿Por qué los necesitamos?</a:t>
            </a:r>
          </a:p>
        </p:txBody>
      </p:sp>
    </p:spTree>
    <p:extLst>
      <p:ext uri="{BB962C8B-B14F-4D97-AF65-F5344CB8AC3E}">
        <p14:creationId xmlns:p14="http://schemas.microsoft.com/office/powerpoint/2010/main" val="9599761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2621" y="2646891"/>
            <a:ext cx="4498523" cy="2530419"/>
          </a:xfrm>
          <a:prstGeom prst="rect">
            <a:avLst/>
          </a:prstGeom>
        </p:spPr>
      </p:pic>
      <p:sp>
        <p:nvSpPr>
          <p:cNvPr id="5" name="Espace réservé du numéro de diapositive 4"/>
          <p:cNvSpPr>
            <a:spLocks noGrp="1"/>
          </p:cNvSpPr>
          <p:nvPr>
            <p:ph type="sldNum" sz="quarter" idx="4"/>
          </p:nvPr>
        </p:nvSpPr>
        <p:spPr/>
        <p:txBody>
          <a:bodyPr/>
          <a:lstStyle/>
          <a:p>
            <a:fld id="{877C2003-2E6E-4ABC-B270-3E95A87ADF8A}" type="slidenum">
              <a:rPr lang="en-GB" smtClean="0"/>
              <a:pPr/>
              <a:t>32</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11" name="Titre 10"/>
          <p:cNvSpPr>
            <a:spLocks noGrp="1"/>
          </p:cNvSpPr>
          <p:nvPr>
            <p:ph type="title"/>
          </p:nvPr>
        </p:nvSpPr>
        <p:spPr/>
        <p:txBody>
          <a:bodyPr/>
          <a:lstStyle/>
          <a:p>
            <a:r>
              <a:rPr lang="fr-FR" dirty="0"/>
              <a:t>¿</a:t>
            </a:r>
            <a:r>
              <a:rPr lang="fr-FR" dirty="0" err="1"/>
              <a:t>Qué</a:t>
            </a:r>
            <a:r>
              <a:rPr lang="fr-FR" dirty="0"/>
              <a:t> </a:t>
            </a:r>
            <a:r>
              <a:rPr lang="fr-FR" dirty="0" err="1"/>
              <a:t>enviamos</a:t>
            </a:r>
            <a:r>
              <a:rPr lang="fr-FR" dirty="0"/>
              <a:t> al </a:t>
            </a:r>
            <a:r>
              <a:rPr lang="fr-FR" dirty="0" err="1"/>
              <a:t>espacio</a:t>
            </a:r>
            <a:r>
              <a:rPr lang="fr-FR" dirty="0"/>
              <a:t>?</a:t>
            </a:r>
          </a:p>
        </p:txBody>
      </p:sp>
      <p:sp>
        <p:nvSpPr>
          <p:cNvPr id="14" name="ZoneTexte 13"/>
          <p:cNvSpPr txBox="1"/>
          <p:nvPr/>
        </p:nvSpPr>
        <p:spPr>
          <a:xfrm>
            <a:off x="7783036" y="2226903"/>
            <a:ext cx="1737691" cy="400110"/>
          </a:xfrm>
          <a:prstGeom prst="rect">
            <a:avLst/>
          </a:prstGeom>
          <a:noFill/>
        </p:spPr>
        <p:txBody>
          <a:bodyPr wrap="square" rtlCol="0">
            <a:spAutoFit/>
          </a:bodyPr>
          <a:lstStyle/>
          <a:p>
            <a:r>
              <a:rPr lang="fr-FR" sz="2000" dirty="0">
                <a:solidFill>
                  <a:schemeClr val="bg1"/>
                </a:solidFill>
              </a:rPr>
              <a:t>A </a:t>
            </a:r>
            <a:r>
              <a:rPr lang="fr-FR" sz="2000" dirty="0" err="1">
                <a:solidFill>
                  <a:schemeClr val="bg1"/>
                </a:solidFill>
              </a:rPr>
              <a:t>Mercurio</a:t>
            </a:r>
            <a:endParaRPr lang="fr-FR" sz="2000" dirty="0">
              <a:solidFill>
                <a:schemeClr val="bg1"/>
              </a:solidFill>
            </a:endParaRPr>
          </a:p>
        </p:txBody>
      </p:sp>
      <p:sp>
        <p:nvSpPr>
          <p:cNvPr id="17" name="ZoneTexte 16"/>
          <p:cNvSpPr txBox="1"/>
          <p:nvPr/>
        </p:nvSpPr>
        <p:spPr>
          <a:xfrm>
            <a:off x="10106013" y="4958649"/>
            <a:ext cx="795131" cy="230832"/>
          </a:xfrm>
          <a:prstGeom prst="rect">
            <a:avLst/>
          </a:prstGeom>
          <a:noFill/>
        </p:spPr>
        <p:txBody>
          <a:bodyPr wrap="square" rtlCol="0">
            <a:spAutoFit/>
          </a:bodyPr>
          <a:lstStyle/>
          <a:p>
            <a:pPr algn="r"/>
            <a:r>
              <a:rPr lang="fr-FR" sz="900" dirty="0" smtClean="0">
                <a:solidFill>
                  <a:schemeClr val="bg1"/>
                </a:solidFill>
              </a:rPr>
              <a:t>©Airbus</a:t>
            </a:r>
            <a:endParaRPr lang="fr-FR" sz="900" dirty="0">
              <a:solidFill>
                <a:schemeClr val="bg1"/>
              </a:solidFill>
            </a:endParaRPr>
          </a:p>
        </p:txBody>
      </p:sp>
      <p:pic>
        <p:nvPicPr>
          <p:cNvPr id="9" name="Imag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51144" y="2246079"/>
            <a:ext cx="900000" cy="900000"/>
          </a:xfrm>
          <a:prstGeom prst="rect">
            <a:avLst/>
          </a:prstGeom>
        </p:spPr>
      </p:pic>
      <p:sp>
        <p:nvSpPr>
          <p:cNvPr id="22" name="ZoneTexte 21"/>
          <p:cNvSpPr txBox="1"/>
          <p:nvPr/>
        </p:nvSpPr>
        <p:spPr>
          <a:xfrm>
            <a:off x="1677061" y="800874"/>
            <a:ext cx="2236304" cy="400110"/>
          </a:xfrm>
          <a:prstGeom prst="rect">
            <a:avLst/>
          </a:prstGeom>
          <a:noFill/>
        </p:spPr>
        <p:txBody>
          <a:bodyPr wrap="square" rtlCol="0">
            <a:spAutoFit/>
          </a:bodyPr>
          <a:lstStyle/>
          <a:p>
            <a:r>
              <a:rPr lang="fr-FR" sz="2000" dirty="0">
                <a:solidFill>
                  <a:schemeClr val="bg1"/>
                </a:solidFill>
              </a:rPr>
              <a:t>Sondas</a:t>
            </a:r>
          </a:p>
        </p:txBody>
      </p:sp>
      <p:sp>
        <p:nvSpPr>
          <p:cNvPr id="21" name="ZoneTexte 20"/>
          <p:cNvSpPr txBox="1"/>
          <p:nvPr/>
        </p:nvSpPr>
        <p:spPr>
          <a:xfrm>
            <a:off x="6546114" y="5174585"/>
            <a:ext cx="4206445" cy="338554"/>
          </a:xfrm>
          <a:prstGeom prst="rect">
            <a:avLst/>
          </a:prstGeom>
          <a:noFill/>
        </p:spPr>
        <p:txBody>
          <a:bodyPr wrap="square" rtlCol="0">
            <a:spAutoFit/>
          </a:bodyPr>
          <a:lstStyle/>
          <a:p>
            <a:pPr algn="ctr"/>
            <a:r>
              <a:rPr lang="fr-FR" sz="1600" dirty="0" err="1">
                <a:solidFill>
                  <a:schemeClr val="bg1"/>
                </a:solidFill>
              </a:rPr>
              <a:t>BepiColombo</a:t>
            </a:r>
            <a:r>
              <a:rPr lang="fr-FR" sz="1600" dirty="0">
                <a:solidFill>
                  <a:schemeClr val="bg1"/>
                </a:solidFill>
              </a:rPr>
              <a:t>: </a:t>
            </a:r>
            <a:r>
              <a:rPr lang="fr-FR" sz="1600" dirty="0" err="1">
                <a:solidFill>
                  <a:schemeClr val="bg1"/>
                </a:solidFill>
              </a:rPr>
              <a:t>Explorando</a:t>
            </a:r>
            <a:r>
              <a:rPr lang="fr-FR" sz="1600" dirty="0">
                <a:solidFill>
                  <a:schemeClr val="bg1"/>
                </a:solidFill>
              </a:rPr>
              <a:t> el </a:t>
            </a:r>
            <a:r>
              <a:rPr lang="fr-FR" sz="1600" dirty="0" err="1">
                <a:solidFill>
                  <a:schemeClr val="bg1"/>
                </a:solidFill>
              </a:rPr>
              <a:t>Mercurio</a:t>
            </a:r>
            <a:endParaRPr lang="fr-FR" sz="1600" dirty="0">
              <a:solidFill>
                <a:schemeClr val="bg1"/>
              </a:solidFill>
            </a:endParaRPr>
          </a:p>
        </p:txBody>
      </p:sp>
      <p:sp>
        <p:nvSpPr>
          <p:cNvPr id="31" name="ZoneTexte 30"/>
          <p:cNvSpPr txBox="1"/>
          <p:nvPr/>
        </p:nvSpPr>
        <p:spPr>
          <a:xfrm>
            <a:off x="2130991" y="2219270"/>
            <a:ext cx="2194926" cy="400110"/>
          </a:xfrm>
          <a:prstGeom prst="rect">
            <a:avLst/>
          </a:prstGeom>
          <a:noFill/>
        </p:spPr>
        <p:txBody>
          <a:bodyPr wrap="square" rtlCol="0">
            <a:spAutoFit/>
          </a:bodyPr>
          <a:lstStyle/>
          <a:p>
            <a:pPr algn="ctr"/>
            <a:r>
              <a:rPr lang="fr-FR" sz="2000" dirty="0">
                <a:solidFill>
                  <a:schemeClr val="bg1"/>
                </a:solidFill>
              </a:rPr>
              <a:t>Al Sol</a:t>
            </a:r>
          </a:p>
        </p:txBody>
      </p:sp>
      <p:pic>
        <p:nvPicPr>
          <p:cNvPr id="32" name="Image 3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90660" y="2638264"/>
            <a:ext cx="4475588" cy="2524667"/>
          </a:xfrm>
          <a:prstGeom prst="rect">
            <a:avLst/>
          </a:prstGeom>
        </p:spPr>
      </p:pic>
      <p:pic>
        <p:nvPicPr>
          <p:cNvPr id="33" name="Image 3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39019" y="2238786"/>
            <a:ext cx="900000" cy="900000"/>
          </a:xfrm>
          <a:prstGeom prst="rect">
            <a:avLst/>
          </a:prstGeom>
        </p:spPr>
      </p:pic>
      <p:sp>
        <p:nvSpPr>
          <p:cNvPr id="34" name="ZoneTexte 33"/>
          <p:cNvSpPr txBox="1"/>
          <p:nvPr/>
        </p:nvSpPr>
        <p:spPr>
          <a:xfrm>
            <a:off x="1128639" y="5179956"/>
            <a:ext cx="4337609" cy="338554"/>
          </a:xfrm>
          <a:prstGeom prst="rect">
            <a:avLst/>
          </a:prstGeom>
          <a:noFill/>
        </p:spPr>
        <p:txBody>
          <a:bodyPr wrap="square" rtlCol="0">
            <a:spAutoFit/>
          </a:bodyPr>
          <a:lstStyle/>
          <a:p>
            <a:pPr algn="ctr"/>
            <a:r>
              <a:rPr lang="es-ES" sz="1600" dirty="0" smtClean="0">
                <a:solidFill>
                  <a:schemeClr val="bg1"/>
                </a:solidFill>
              </a:rPr>
              <a:t>Solar </a:t>
            </a:r>
            <a:r>
              <a:rPr lang="es-ES" sz="1600" dirty="0" err="1" smtClean="0">
                <a:solidFill>
                  <a:schemeClr val="bg1"/>
                </a:solidFill>
              </a:rPr>
              <a:t>Orbiter</a:t>
            </a:r>
            <a:r>
              <a:rPr lang="es-ES" sz="1600" dirty="0" smtClean="0">
                <a:solidFill>
                  <a:schemeClr val="bg1"/>
                </a:solidFill>
              </a:rPr>
              <a:t>: </a:t>
            </a:r>
            <a:r>
              <a:rPr lang="es-ES" sz="1600" dirty="0">
                <a:solidFill>
                  <a:schemeClr val="bg1"/>
                </a:solidFill>
              </a:rPr>
              <a:t>la mirada más cercana al Sol </a:t>
            </a:r>
          </a:p>
        </p:txBody>
      </p:sp>
      <p:sp>
        <p:nvSpPr>
          <p:cNvPr id="35" name="ZoneTexte 34"/>
          <p:cNvSpPr txBox="1"/>
          <p:nvPr/>
        </p:nvSpPr>
        <p:spPr>
          <a:xfrm>
            <a:off x="4671117" y="4921702"/>
            <a:ext cx="795131" cy="230832"/>
          </a:xfrm>
          <a:prstGeom prst="rect">
            <a:avLst/>
          </a:prstGeom>
          <a:noFill/>
        </p:spPr>
        <p:txBody>
          <a:bodyPr wrap="square" rtlCol="0">
            <a:spAutoFit/>
          </a:bodyPr>
          <a:lstStyle/>
          <a:p>
            <a:pPr algn="r"/>
            <a:r>
              <a:rPr lang="fr-FR" sz="900" dirty="0" smtClean="0">
                <a:solidFill>
                  <a:schemeClr val="bg1"/>
                </a:solidFill>
              </a:rPr>
              <a:t>©Airbus</a:t>
            </a:r>
            <a:endParaRPr lang="fr-FR" sz="900" dirty="0">
              <a:solidFill>
                <a:schemeClr val="bg1"/>
              </a:solidFill>
            </a:endParaRPr>
          </a:p>
        </p:txBody>
      </p:sp>
    </p:spTree>
    <p:extLst>
      <p:ext uri="{BB962C8B-B14F-4D97-AF65-F5344CB8AC3E}">
        <p14:creationId xmlns:p14="http://schemas.microsoft.com/office/powerpoint/2010/main" val="7560529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p:cNvPicPr>
            <a:picLocks noChangeAspect="1"/>
          </p:cNvPicPr>
          <p:nvPr/>
        </p:nvPicPr>
        <p:blipFill rotWithShape="1">
          <a:blip r:embed="rId3" cstate="screen">
            <a:extLst>
              <a:ext uri="{28A0092B-C50C-407E-A947-70E740481C1C}">
                <a14:useLocalDpi xmlns:a14="http://schemas.microsoft.com/office/drawing/2010/main"/>
              </a:ext>
            </a:extLst>
          </a:blip>
          <a:srcRect l="-263"/>
          <a:stretch/>
        </p:blipFill>
        <p:spPr>
          <a:xfrm>
            <a:off x="1530220" y="15904"/>
            <a:ext cx="9339943" cy="6804774"/>
          </a:xfrm>
          <a:prstGeom prst="ellipse">
            <a:avLst/>
          </a:prstGeom>
          <a:noFill/>
          <a:ln>
            <a:noFill/>
          </a:ln>
        </p:spPr>
      </p:pic>
      <p:sp>
        <p:nvSpPr>
          <p:cNvPr id="5" name="Espace réservé du numéro de diapositive 4"/>
          <p:cNvSpPr>
            <a:spLocks noGrp="1"/>
          </p:cNvSpPr>
          <p:nvPr>
            <p:ph type="sldNum" sz="quarter" idx="4"/>
          </p:nvPr>
        </p:nvSpPr>
        <p:spPr/>
        <p:txBody>
          <a:bodyPr/>
          <a:lstStyle/>
          <a:p>
            <a:fld id="{877C2003-2E6E-4ABC-B270-3E95A87ADF8A}" type="slidenum">
              <a:rPr lang="en-GB" smtClean="0"/>
              <a:pPr/>
              <a:t>33</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dirty="0" smtClean="0"/>
              <a:t>DD MONTH YEAR</a:t>
            </a:r>
            <a:endParaRPr lang="de-DE" dirty="0"/>
          </a:p>
        </p:txBody>
      </p:sp>
      <p:sp>
        <p:nvSpPr>
          <p:cNvPr id="8" name="ZoneTexte 7"/>
          <p:cNvSpPr txBox="1"/>
          <p:nvPr/>
        </p:nvSpPr>
        <p:spPr>
          <a:xfrm>
            <a:off x="988680" y="188078"/>
            <a:ext cx="4889606" cy="954107"/>
          </a:xfrm>
          <a:prstGeom prst="rect">
            <a:avLst/>
          </a:prstGeom>
          <a:noFill/>
        </p:spPr>
        <p:txBody>
          <a:bodyPr wrap="square" rtlCol="0">
            <a:spAutoFit/>
          </a:bodyPr>
          <a:lstStyle/>
          <a:p>
            <a:pPr algn="ctr"/>
            <a:r>
              <a:rPr lang="es-ES" sz="2800" dirty="0" smtClean="0"/>
              <a:t>Vista </a:t>
            </a:r>
            <a:r>
              <a:rPr lang="es-ES" sz="2800" dirty="0"/>
              <a:t>del Sol desde </a:t>
            </a:r>
            <a:r>
              <a:rPr lang="fr-FR" sz="2800" dirty="0"/>
              <a:t>Solar Orbiter </a:t>
            </a:r>
          </a:p>
        </p:txBody>
      </p:sp>
      <p:sp>
        <p:nvSpPr>
          <p:cNvPr id="9" name="ZoneTexte 8"/>
          <p:cNvSpPr txBox="1"/>
          <p:nvPr/>
        </p:nvSpPr>
        <p:spPr>
          <a:xfrm>
            <a:off x="10741872" y="5761458"/>
            <a:ext cx="795131" cy="230832"/>
          </a:xfrm>
          <a:prstGeom prst="rect">
            <a:avLst/>
          </a:prstGeom>
          <a:noFill/>
        </p:spPr>
        <p:txBody>
          <a:bodyPr wrap="square" rtlCol="0">
            <a:spAutoFit/>
          </a:bodyPr>
          <a:lstStyle/>
          <a:p>
            <a:pPr algn="r"/>
            <a:r>
              <a:rPr lang="fr-FR" sz="900" dirty="0" smtClean="0"/>
              <a:t>©ESA</a:t>
            </a:r>
            <a:endParaRPr lang="fr-FR" sz="900" dirty="0"/>
          </a:p>
        </p:txBody>
      </p:sp>
    </p:spTree>
    <p:extLst>
      <p:ext uri="{BB962C8B-B14F-4D97-AF65-F5344CB8AC3E}">
        <p14:creationId xmlns:p14="http://schemas.microsoft.com/office/powerpoint/2010/main" val="39100851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877C2003-2E6E-4ABC-B270-3E95A87ADF8A}" type="slidenum">
              <a:rPr lang="en-GB" smtClean="0"/>
              <a:pPr/>
              <a:t>34</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11" name="Titre 10"/>
          <p:cNvSpPr>
            <a:spLocks noGrp="1"/>
          </p:cNvSpPr>
          <p:nvPr>
            <p:ph type="title"/>
          </p:nvPr>
        </p:nvSpPr>
        <p:spPr/>
        <p:txBody>
          <a:bodyPr/>
          <a:lstStyle/>
          <a:p>
            <a:r>
              <a:rPr lang="fr-FR" dirty="0"/>
              <a:t>¿</a:t>
            </a:r>
            <a:r>
              <a:rPr lang="fr-FR" dirty="0" err="1"/>
              <a:t>Qué</a:t>
            </a:r>
            <a:r>
              <a:rPr lang="fr-FR" dirty="0"/>
              <a:t> </a:t>
            </a:r>
            <a:r>
              <a:rPr lang="fr-FR" dirty="0" err="1"/>
              <a:t>enviamos</a:t>
            </a:r>
            <a:r>
              <a:rPr lang="fr-FR" dirty="0"/>
              <a:t> al </a:t>
            </a:r>
            <a:r>
              <a:rPr lang="fr-FR" dirty="0" err="1"/>
              <a:t>espacio</a:t>
            </a:r>
            <a:r>
              <a:rPr lang="fr-FR" dirty="0"/>
              <a:t>?</a:t>
            </a:r>
          </a:p>
        </p:txBody>
      </p:sp>
      <p:sp>
        <p:nvSpPr>
          <p:cNvPr id="14" name="ZoneTexte 13"/>
          <p:cNvSpPr txBox="1"/>
          <p:nvPr/>
        </p:nvSpPr>
        <p:spPr>
          <a:xfrm>
            <a:off x="7546622" y="2219270"/>
            <a:ext cx="2205426" cy="400110"/>
          </a:xfrm>
          <a:prstGeom prst="rect">
            <a:avLst/>
          </a:prstGeom>
          <a:noFill/>
        </p:spPr>
        <p:txBody>
          <a:bodyPr wrap="square" rtlCol="0">
            <a:spAutoFit/>
          </a:bodyPr>
          <a:lstStyle/>
          <a:p>
            <a:pPr algn="ctr"/>
            <a:r>
              <a:rPr lang="fr-FR" sz="2000" dirty="0">
                <a:solidFill>
                  <a:schemeClr val="bg1"/>
                </a:solidFill>
              </a:rPr>
              <a:t>A </a:t>
            </a:r>
            <a:r>
              <a:rPr lang="fr-FR" sz="2000" dirty="0" err="1">
                <a:solidFill>
                  <a:schemeClr val="bg1"/>
                </a:solidFill>
              </a:rPr>
              <a:t>Júpiter</a:t>
            </a:r>
            <a:endParaRPr lang="fr-FR" sz="2000" dirty="0">
              <a:solidFill>
                <a:schemeClr val="bg1"/>
              </a:solidFill>
            </a:endParaRPr>
          </a:p>
        </p:txBody>
      </p:sp>
      <p:pic>
        <p:nvPicPr>
          <p:cNvPr id="16" name="Imag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93961" y="2635116"/>
            <a:ext cx="4510749" cy="2537296"/>
          </a:xfrm>
          <a:prstGeom prst="rect">
            <a:avLst/>
          </a:prstGeom>
        </p:spPr>
      </p:pic>
      <p:pic>
        <p:nvPicPr>
          <p:cNvPr id="20" name="Imag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27319" y="2209132"/>
            <a:ext cx="900000" cy="900000"/>
          </a:xfrm>
          <a:prstGeom prst="rect">
            <a:avLst/>
          </a:prstGeom>
        </p:spPr>
      </p:pic>
      <p:sp>
        <p:nvSpPr>
          <p:cNvPr id="17" name="ZoneTexte 16"/>
          <p:cNvSpPr txBox="1"/>
          <p:nvPr/>
        </p:nvSpPr>
        <p:spPr>
          <a:xfrm>
            <a:off x="10109579" y="4921702"/>
            <a:ext cx="795131" cy="230832"/>
          </a:xfrm>
          <a:prstGeom prst="rect">
            <a:avLst/>
          </a:prstGeom>
          <a:noFill/>
        </p:spPr>
        <p:txBody>
          <a:bodyPr wrap="square" rtlCol="0">
            <a:spAutoFit/>
          </a:bodyPr>
          <a:lstStyle/>
          <a:p>
            <a:pPr algn="r"/>
            <a:r>
              <a:rPr lang="fr-FR" sz="900" dirty="0" smtClean="0">
                <a:solidFill>
                  <a:schemeClr val="bg1"/>
                </a:solidFill>
              </a:rPr>
              <a:t>©Airbus</a:t>
            </a:r>
            <a:endParaRPr lang="fr-FR" sz="900" dirty="0">
              <a:solidFill>
                <a:schemeClr val="bg1"/>
              </a:solidFill>
            </a:endParaRPr>
          </a:p>
        </p:txBody>
      </p:sp>
      <p:sp>
        <p:nvSpPr>
          <p:cNvPr id="24" name="ZoneTexte 23"/>
          <p:cNvSpPr txBox="1"/>
          <p:nvPr/>
        </p:nvSpPr>
        <p:spPr>
          <a:xfrm>
            <a:off x="6393961" y="5174585"/>
            <a:ext cx="4510749" cy="338554"/>
          </a:xfrm>
          <a:prstGeom prst="rect">
            <a:avLst/>
          </a:prstGeom>
          <a:noFill/>
        </p:spPr>
        <p:txBody>
          <a:bodyPr wrap="square" rtlCol="0">
            <a:spAutoFit/>
          </a:bodyPr>
          <a:lstStyle/>
          <a:p>
            <a:pPr algn="ctr"/>
            <a:r>
              <a:rPr lang="fr-FR" sz="1600" dirty="0" smtClean="0">
                <a:solidFill>
                  <a:schemeClr val="bg1"/>
                </a:solidFill>
              </a:rPr>
              <a:t>JUICE: </a:t>
            </a:r>
            <a:r>
              <a:rPr lang="es-ES" sz="1600" dirty="0">
                <a:solidFill>
                  <a:schemeClr val="bg1"/>
                </a:solidFill>
              </a:rPr>
              <a:t>estudiando Júpiter y sus lunas heladas</a:t>
            </a:r>
            <a:endParaRPr lang="fr-FR" sz="1600" dirty="0">
              <a:solidFill>
                <a:schemeClr val="bg1"/>
              </a:solidFill>
            </a:endParaRPr>
          </a:p>
        </p:txBody>
      </p:sp>
      <p:pic>
        <p:nvPicPr>
          <p:cNvPr id="25" name="Image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0250" y="2641993"/>
            <a:ext cx="4498522" cy="2530419"/>
          </a:xfrm>
          <a:prstGeom prst="rect">
            <a:avLst/>
          </a:prstGeom>
        </p:spPr>
      </p:pic>
      <p:sp>
        <p:nvSpPr>
          <p:cNvPr id="26" name="ZoneTexte 25"/>
          <p:cNvSpPr txBox="1"/>
          <p:nvPr/>
        </p:nvSpPr>
        <p:spPr>
          <a:xfrm>
            <a:off x="4533641" y="4944226"/>
            <a:ext cx="795131" cy="230832"/>
          </a:xfrm>
          <a:prstGeom prst="rect">
            <a:avLst/>
          </a:prstGeom>
          <a:noFill/>
        </p:spPr>
        <p:txBody>
          <a:bodyPr wrap="square" rtlCol="0">
            <a:spAutoFit/>
          </a:bodyPr>
          <a:lstStyle/>
          <a:p>
            <a:pPr algn="r"/>
            <a:r>
              <a:rPr lang="fr-FR" sz="900" dirty="0" smtClean="0">
                <a:solidFill>
                  <a:schemeClr val="bg1"/>
                </a:solidFill>
              </a:rPr>
              <a:t>©ESA</a:t>
            </a:r>
            <a:endParaRPr lang="fr-FR" sz="900" dirty="0">
              <a:solidFill>
                <a:schemeClr val="bg1"/>
              </a:solidFill>
            </a:endParaRPr>
          </a:p>
        </p:txBody>
      </p:sp>
      <p:sp>
        <p:nvSpPr>
          <p:cNvPr id="31" name="ZoneTexte 30"/>
          <p:cNvSpPr txBox="1"/>
          <p:nvPr/>
        </p:nvSpPr>
        <p:spPr>
          <a:xfrm>
            <a:off x="976287" y="5175058"/>
            <a:ext cx="4352485" cy="338554"/>
          </a:xfrm>
          <a:prstGeom prst="rect">
            <a:avLst/>
          </a:prstGeom>
          <a:noFill/>
        </p:spPr>
        <p:txBody>
          <a:bodyPr wrap="square" rtlCol="0">
            <a:spAutoFit/>
          </a:bodyPr>
          <a:lstStyle/>
          <a:p>
            <a:pPr algn="ctr"/>
            <a:r>
              <a:rPr lang="fr-FR" sz="1600" dirty="0" err="1" smtClean="0">
                <a:solidFill>
                  <a:schemeClr val="bg1"/>
                </a:solidFill>
              </a:rPr>
              <a:t>ExoMars</a:t>
            </a:r>
            <a:r>
              <a:rPr lang="fr-FR" sz="1600" dirty="0" smtClean="0">
                <a:solidFill>
                  <a:schemeClr val="bg1"/>
                </a:solidFill>
              </a:rPr>
              <a:t>: </a:t>
            </a:r>
            <a:r>
              <a:rPr lang="es-ES" sz="1600" dirty="0">
                <a:solidFill>
                  <a:schemeClr val="bg1"/>
                </a:solidFill>
              </a:rPr>
              <a:t>en busca de vida en el planeta rojo</a:t>
            </a:r>
            <a:endParaRPr lang="fr-FR" sz="1600" dirty="0">
              <a:solidFill>
                <a:schemeClr val="bg1"/>
              </a:solidFill>
            </a:endParaRPr>
          </a:p>
        </p:txBody>
      </p:sp>
      <p:pic>
        <p:nvPicPr>
          <p:cNvPr id="2" name="Imag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4844927" y="2203116"/>
            <a:ext cx="864000" cy="864000"/>
          </a:xfrm>
          <a:prstGeom prst="rect">
            <a:avLst/>
          </a:prstGeom>
        </p:spPr>
      </p:pic>
      <p:sp>
        <p:nvSpPr>
          <p:cNvPr id="32" name="ZoneTexte 31"/>
          <p:cNvSpPr txBox="1"/>
          <p:nvPr/>
        </p:nvSpPr>
        <p:spPr>
          <a:xfrm>
            <a:off x="2242517" y="2209132"/>
            <a:ext cx="1737691" cy="400110"/>
          </a:xfrm>
          <a:prstGeom prst="rect">
            <a:avLst/>
          </a:prstGeom>
          <a:noFill/>
        </p:spPr>
        <p:txBody>
          <a:bodyPr wrap="square" rtlCol="0">
            <a:spAutoFit/>
          </a:bodyPr>
          <a:lstStyle/>
          <a:p>
            <a:pPr algn="ctr"/>
            <a:r>
              <a:rPr lang="fr-FR" sz="2000" dirty="0">
                <a:solidFill>
                  <a:schemeClr val="bg1"/>
                </a:solidFill>
              </a:rPr>
              <a:t>A Marte</a:t>
            </a:r>
          </a:p>
        </p:txBody>
      </p:sp>
      <p:sp>
        <p:nvSpPr>
          <p:cNvPr id="22" name="ZoneTexte 21"/>
          <p:cNvSpPr txBox="1"/>
          <p:nvPr/>
        </p:nvSpPr>
        <p:spPr>
          <a:xfrm>
            <a:off x="1677061" y="800874"/>
            <a:ext cx="2236304" cy="400110"/>
          </a:xfrm>
          <a:prstGeom prst="rect">
            <a:avLst/>
          </a:prstGeom>
          <a:noFill/>
        </p:spPr>
        <p:txBody>
          <a:bodyPr wrap="square" rtlCol="0">
            <a:spAutoFit/>
          </a:bodyPr>
          <a:lstStyle/>
          <a:p>
            <a:r>
              <a:rPr lang="fr-FR" sz="2000" dirty="0" smtClean="0">
                <a:solidFill>
                  <a:schemeClr val="bg1"/>
                </a:solidFill>
              </a:rPr>
              <a:t>Sondas</a:t>
            </a:r>
            <a:endParaRPr lang="fr-FR" sz="2000" dirty="0">
              <a:solidFill>
                <a:schemeClr val="bg1"/>
              </a:solidFill>
            </a:endParaRPr>
          </a:p>
        </p:txBody>
      </p:sp>
    </p:spTree>
    <p:extLst>
      <p:ext uri="{BB962C8B-B14F-4D97-AF65-F5344CB8AC3E}">
        <p14:creationId xmlns:p14="http://schemas.microsoft.com/office/powerpoint/2010/main" val="26932797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877C2003-2E6E-4ABC-B270-3E95A87ADF8A}" type="slidenum">
              <a:rPr lang="en-GB" smtClean="0"/>
              <a:pPr/>
              <a:t>35</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11" name="Titre 10"/>
          <p:cNvSpPr>
            <a:spLocks noGrp="1"/>
          </p:cNvSpPr>
          <p:nvPr>
            <p:ph type="title"/>
          </p:nvPr>
        </p:nvSpPr>
        <p:spPr/>
        <p:txBody>
          <a:bodyPr/>
          <a:lstStyle/>
          <a:p>
            <a:r>
              <a:rPr lang="fr-FR" dirty="0"/>
              <a:t>¿</a:t>
            </a:r>
            <a:r>
              <a:rPr lang="fr-FR" dirty="0" err="1"/>
              <a:t>Qué</a:t>
            </a:r>
            <a:r>
              <a:rPr lang="fr-FR" dirty="0"/>
              <a:t> </a:t>
            </a:r>
            <a:r>
              <a:rPr lang="fr-FR" dirty="0" err="1"/>
              <a:t>enviamos</a:t>
            </a:r>
            <a:r>
              <a:rPr lang="fr-FR" dirty="0"/>
              <a:t> al </a:t>
            </a:r>
            <a:r>
              <a:rPr lang="fr-FR" dirty="0" err="1"/>
              <a:t>espacio</a:t>
            </a:r>
            <a:r>
              <a:rPr lang="fr-FR" dirty="0"/>
              <a:t>?</a:t>
            </a:r>
          </a:p>
        </p:txBody>
      </p:sp>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93966" y="2579062"/>
            <a:ext cx="3335009" cy="3335009"/>
          </a:xfrm>
          <a:prstGeom prst="rect">
            <a:avLst/>
          </a:prstGeom>
        </p:spPr>
      </p:pic>
      <p:pic>
        <p:nvPicPr>
          <p:cNvPr id="31" name="Image 3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3938" y="2110522"/>
            <a:ext cx="1111559" cy="1111559"/>
          </a:xfrm>
          <a:prstGeom prst="rect">
            <a:avLst/>
          </a:prstGeom>
        </p:spPr>
      </p:pic>
      <p:sp>
        <p:nvSpPr>
          <p:cNvPr id="14" name="ZoneTexte 13"/>
          <p:cNvSpPr txBox="1"/>
          <p:nvPr/>
        </p:nvSpPr>
        <p:spPr>
          <a:xfrm>
            <a:off x="10318762" y="5683239"/>
            <a:ext cx="795131" cy="230832"/>
          </a:xfrm>
          <a:prstGeom prst="rect">
            <a:avLst/>
          </a:prstGeom>
          <a:noFill/>
        </p:spPr>
        <p:txBody>
          <a:bodyPr wrap="square" rtlCol="0">
            <a:spAutoFit/>
          </a:bodyPr>
          <a:lstStyle/>
          <a:p>
            <a:pPr algn="r"/>
            <a:r>
              <a:rPr lang="fr-FR" sz="900" dirty="0" smtClean="0">
                <a:solidFill>
                  <a:schemeClr val="bg1"/>
                </a:solidFill>
              </a:rPr>
              <a:t>©NASA</a:t>
            </a:r>
            <a:endParaRPr lang="fr-FR" sz="900" dirty="0">
              <a:solidFill>
                <a:schemeClr val="bg1"/>
              </a:solidFill>
            </a:endParaRPr>
          </a:p>
        </p:txBody>
      </p:sp>
      <p:sp>
        <p:nvSpPr>
          <p:cNvPr id="13" name="ZoneTexte 12"/>
          <p:cNvSpPr txBox="1"/>
          <p:nvPr/>
        </p:nvSpPr>
        <p:spPr>
          <a:xfrm>
            <a:off x="8592624" y="1910467"/>
            <a:ext cx="1737691" cy="400110"/>
          </a:xfrm>
          <a:prstGeom prst="rect">
            <a:avLst/>
          </a:prstGeom>
          <a:noFill/>
        </p:spPr>
        <p:txBody>
          <a:bodyPr wrap="square" rtlCol="0">
            <a:spAutoFit/>
          </a:bodyPr>
          <a:lstStyle/>
          <a:p>
            <a:pPr algn="ctr"/>
            <a:r>
              <a:rPr lang="fr-FR" sz="2000" dirty="0">
                <a:solidFill>
                  <a:schemeClr val="bg1"/>
                </a:solidFill>
              </a:rPr>
              <a:t>A la Luna</a:t>
            </a:r>
          </a:p>
        </p:txBody>
      </p:sp>
      <p:pic>
        <p:nvPicPr>
          <p:cNvPr id="4" name="Imag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V="1">
            <a:off x="941762" y="2579062"/>
            <a:ext cx="5009064" cy="3339376"/>
          </a:xfrm>
          <a:prstGeom prst="rect">
            <a:avLst/>
          </a:prstGeom>
        </p:spPr>
      </p:pic>
      <p:pic>
        <p:nvPicPr>
          <p:cNvPr id="3" name="Imag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943565">
            <a:off x="4425154" y="2208675"/>
            <a:ext cx="3121172" cy="1241591"/>
          </a:xfrm>
          <a:prstGeom prst="rect">
            <a:avLst/>
          </a:prstGeom>
        </p:spPr>
      </p:pic>
      <p:sp>
        <p:nvSpPr>
          <p:cNvPr id="19" name="ZoneTexte 18"/>
          <p:cNvSpPr txBox="1"/>
          <p:nvPr/>
        </p:nvSpPr>
        <p:spPr>
          <a:xfrm>
            <a:off x="1678281" y="803040"/>
            <a:ext cx="2236304" cy="400110"/>
          </a:xfrm>
          <a:prstGeom prst="rect">
            <a:avLst/>
          </a:prstGeom>
          <a:noFill/>
        </p:spPr>
        <p:txBody>
          <a:bodyPr wrap="square" rtlCol="0">
            <a:spAutoFit/>
          </a:bodyPr>
          <a:lstStyle/>
          <a:p>
            <a:r>
              <a:rPr lang="fr-FR" sz="2000" dirty="0" err="1">
                <a:solidFill>
                  <a:schemeClr val="bg1"/>
                </a:solidFill>
              </a:rPr>
              <a:t>Humanos</a:t>
            </a:r>
            <a:endParaRPr lang="fr-FR" sz="2000" dirty="0">
              <a:solidFill>
                <a:schemeClr val="bg1"/>
              </a:solidFill>
            </a:endParaRPr>
          </a:p>
        </p:txBody>
      </p:sp>
      <p:sp>
        <p:nvSpPr>
          <p:cNvPr id="18" name="ZoneTexte 17"/>
          <p:cNvSpPr txBox="1"/>
          <p:nvPr/>
        </p:nvSpPr>
        <p:spPr>
          <a:xfrm>
            <a:off x="5155695" y="5683239"/>
            <a:ext cx="795131" cy="230832"/>
          </a:xfrm>
          <a:prstGeom prst="rect">
            <a:avLst/>
          </a:prstGeom>
          <a:noFill/>
        </p:spPr>
        <p:txBody>
          <a:bodyPr wrap="square" rtlCol="0">
            <a:spAutoFit/>
          </a:bodyPr>
          <a:lstStyle/>
          <a:p>
            <a:pPr algn="r"/>
            <a:r>
              <a:rPr lang="fr-FR" sz="900" dirty="0" smtClean="0">
                <a:solidFill>
                  <a:schemeClr val="bg1"/>
                </a:solidFill>
              </a:rPr>
              <a:t>©ESA</a:t>
            </a:r>
            <a:endParaRPr lang="fr-FR" sz="900" dirty="0">
              <a:solidFill>
                <a:schemeClr val="bg1"/>
              </a:solidFill>
            </a:endParaRPr>
          </a:p>
        </p:txBody>
      </p:sp>
      <p:sp>
        <p:nvSpPr>
          <p:cNvPr id="15" name="ZoneTexte 14"/>
          <p:cNvSpPr txBox="1"/>
          <p:nvPr/>
        </p:nvSpPr>
        <p:spPr>
          <a:xfrm>
            <a:off x="1929774" y="1712249"/>
            <a:ext cx="3033040" cy="707886"/>
          </a:xfrm>
          <a:prstGeom prst="rect">
            <a:avLst/>
          </a:prstGeom>
          <a:noFill/>
        </p:spPr>
        <p:txBody>
          <a:bodyPr wrap="square" rtlCol="0">
            <a:spAutoFit/>
          </a:bodyPr>
          <a:lstStyle/>
          <a:p>
            <a:pPr algn="ctr"/>
            <a:r>
              <a:rPr lang="es-ES" sz="2000" dirty="0">
                <a:solidFill>
                  <a:schemeClr val="bg1"/>
                </a:solidFill>
              </a:rPr>
              <a:t>A la Estación Espacial Internacional</a:t>
            </a:r>
          </a:p>
        </p:txBody>
      </p:sp>
    </p:spTree>
    <p:extLst>
      <p:ext uri="{BB962C8B-B14F-4D97-AF65-F5344CB8AC3E}">
        <p14:creationId xmlns:p14="http://schemas.microsoft.com/office/powerpoint/2010/main" val="31755550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877C2003-2E6E-4ABC-B270-3E95A87ADF8A}" type="slidenum">
              <a:rPr lang="en-GB" smtClean="0"/>
              <a:pPr/>
              <a:t>36</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11" name="Titre 10"/>
          <p:cNvSpPr>
            <a:spLocks noGrp="1"/>
          </p:cNvSpPr>
          <p:nvPr>
            <p:ph type="title"/>
          </p:nvPr>
        </p:nvSpPr>
        <p:spPr/>
        <p:txBody>
          <a:bodyPr/>
          <a:lstStyle/>
          <a:p>
            <a:r>
              <a:rPr lang="fr-FR" dirty="0"/>
              <a:t>¿</a:t>
            </a:r>
            <a:r>
              <a:rPr lang="fr-FR" dirty="0" err="1"/>
              <a:t>Qué</a:t>
            </a:r>
            <a:r>
              <a:rPr lang="fr-FR" dirty="0"/>
              <a:t> </a:t>
            </a:r>
            <a:r>
              <a:rPr lang="fr-FR" dirty="0" err="1"/>
              <a:t>enviamos</a:t>
            </a:r>
            <a:r>
              <a:rPr lang="fr-FR" dirty="0"/>
              <a:t> al </a:t>
            </a:r>
            <a:r>
              <a:rPr lang="fr-FR" dirty="0" err="1"/>
              <a:t>espacio</a:t>
            </a:r>
            <a:r>
              <a:rPr lang="fr-FR" dirty="0"/>
              <a:t>?</a:t>
            </a:r>
          </a:p>
        </p:txBody>
      </p:sp>
      <p:pic>
        <p:nvPicPr>
          <p:cNvPr id="3" name="Image 2"/>
          <p:cNvPicPr>
            <a:picLocks noChangeAspect="1"/>
          </p:cNvPicPr>
          <p:nvPr/>
        </p:nvPicPr>
        <p:blipFill>
          <a:blip r:embed="rId3">
            <a:extLst>
              <a:ext uri="{28A0092B-C50C-407E-A947-70E740481C1C}">
                <a14:useLocalDpi xmlns:a14="http://schemas.microsoft.com/office/drawing/2010/main"/>
              </a:ext>
            </a:extLst>
          </a:blip>
          <a:stretch>
            <a:fillRect/>
          </a:stretch>
        </p:blipFill>
        <p:spPr>
          <a:xfrm rot="943565">
            <a:off x="2081228" y="2373113"/>
            <a:ext cx="8029543" cy="3194127"/>
          </a:xfrm>
          <a:prstGeom prst="rect">
            <a:avLst/>
          </a:prstGeom>
        </p:spPr>
      </p:pic>
      <p:grpSp>
        <p:nvGrpSpPr>
          <p:cNvPr id="8" name="Groupe 7"/>
          <p:cNvGrpSpPr/>
          <p:nvPr/>
        </p:nvGrpSpPr>
        <p:grpSpPr>
          <a:xfrm>
            <a:off x="8747791" y="5330228"/>
            <a:ext cx="3124805" cy="726708"/>
            <a:chOff x="8753378" y="4341718"/>
            <a:chExt cx="3124805" cy="726708"/>
          </a:xfrm>
        </p:grpSpPr>
        <p:sp>
          <p:nvSpPr>
            <p:cNvPr id="23" name="ZoneTexte 22"/>
            <p:cNvSpPr txBox="1"/>
            <p:nvPr/>
          </p:nvSpPr>
          <p:spPr>
            <a:xfrm>
              <a:off x="8753378" y="4791427"/>
              <a:ext cx="3124805" cy="276999"/>
            </a:xfrm>
            <a:prstGeom prst="rect">
              <a:avLst/>
            </a:prstGeom>
            <a:noFill/>
          </p:spPr>
          <p:txBody>
            <a:bodyPr wrap="square" rtlCol="0">
              <a:spAutoFit/>
            </a:bodyPr>
            <a:lstStyle/>
            <a:p>
              <a:pPr algn="ctr"/>
              <a:r>
                <a:rPr lang="fr-FR" sz="1200" dirty="0" err="1">
                  <a:solidFill>
                    <a:schemeClr val="bg1"/>
                  </a:solidFill>
                </a:rPr>
                <a:t>B</a:t>
              </a:r>
              <a:r>
                <a:rPr lang="fr-FR" sz="1200" dirty="0" err="1" smtClean="0">
                  <a:solidFill>
                    <a:schemeClr val="bg1"/>
                  </a:solidFill>
                </a:rPr>
                <a:t>razo</a:t>
              </a:r>
              <a:r>
                <a:rPr lang="fr-FR" sz="1200" dirty="0" smtClean="0">
                  <a:solidFill>
                    <a:schemeClr val="bg1"/>
                  </a:solidFill>
                </a:rPr>
                <a:t> </a:t>
              </a:r>
              <a:r>
                <a:rPr lang="fr-FR" sz="1200" dirty="0" err="1">
                  <a:solidFill>
                    <a:schemeClr val="bg1"/>
                  </a:solidFill>
                </a:rPr>
                <a:t>robótico</a:t>
              </a:r>
              <a:endParaRPr lang="fr-FR" sz="1200" dirty="0">
                <a:solidFill>
                  <a:schemeClr val="bg1"/>
                </a:solidFill>
              </a:endParaRPr>
            </a:p>
          </p:txBody>
        </p:sp>
        <p:pic>
          <p:nvPicPr>
            <p:cNvPr id="2" name="Imag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19781" y="4341718"/>
              <a:ext cx="792000" cy="396000"/>
            </a:xfrm>
            <a:prstGeom prst="rect">
              <a:avLst/>
            </a:prstGeom>
          </p:spPr>
        </p:pic>
      </p:grpSp>
      <p:grpSp>
        <p:nvGrpSpPr>
          <p:cNvPr id="35" name="Groupe 34"/>
          <p:cNvGrpSpPr/>
          <p:nvPr/>
        </p:nvGrpSpPr>
        <p:grpSpPr>
          <a:xfrm>
            <a:off x="7368673" y="1060157"/>
            <a:ext cx="1782791" cy="884519"/>
            <a:chOff x="8469550" y="1534503"/>
            <a:chExt cx="1782791" cy="884519"/>
          </a:xfrm>
        </p:grpSpPr>
        <p:sp>
          <p:nvSpPr>
            <p:cNvPr id="20" name="ZoneTexte 19"/>
            <p:cNvSpPr txBox="1"/>
            <p:nvPr/>
          </p:nvSpPr>
          <p:spPr>
            <a:xfrm>
              <a:off x="8469550" y="1957357"/>
              <a:ext cx="1782791" cy="461665"/>
            </a:xfrm>
            <a:prstGeom prst="rect">
              <a:avLst/>
            </a:prstGeom>
            <a:noFill/>
          </p:spPr>
          <p:txBody>
            <a:bodyPr wrap="square" rtlCol="0">
              <a:spAutoFit/>
            </a:bodyPr>
            <a:lstStyle/>
            <a:p>
              <a:pPr algn="ctr"/>
              <a:r>
                <a:rPr lang="fr-FR" sz="1200" dirty="0" err="1">
                  <a:solidFill>
                    <a:schemeClr val="bg1"/>
                  </a:solidFill>
                </a:rPr>
                <a:t>Módulo</a:t>
              </a:r>
              <a:endParaRPr lang="fr-FR" sz="1200" dirty="0">
                <a:solidFill>
                  <a:schemeClr val="bg1"/>
                </a:solidFill>
              </a:endParaRPr>
            </a:p>
            <a:p>
              <a:pPr algn="ctr"/>
              <a:r>
                <a:rPr lang="fr-FR" sz="1200" dirty="0" err="1">
                  <a:solidFill>
                    <a:schemeClr val="bg1"/>
                  </a:solidFill>
                </a:rPr>
                <a:t>Vuelo</a:t>
              </a:r>
              <a:r>
                <a:rPr lang="fr-FR" sz="1200" dirty="0">
                  <a:solidFill>
                    <a:schemeClr val="bg1"/>
                  </a:solidFill>
                </a:rPr>
                <a:t> </a:t>
              </a:r>
              <a:r>
                <a:rPr lang="fr-FR" sz="1200" dirty="0" err="1">
                  <a:solidFill>
                    <a:schemeClr val="bg1"/>
                  </a:solidFill>
                </a:rPr>
                <a:t>espacial</a:t>
              </a:r>
              <a:r>
                <a:rPr lang="fr-FR" sz="1200" dirty="0">
                  <a:solidFill>
                    <a:schemeClr val="bg1"/>
                  </a:solidFill>
                </a:rPr>
                <a:t> humano</a:t>
              </a:r>
            </a:p>
          </p:txBody>
        </p:sp>
        <p:pic>
          <p:nvPicPr>
            <p:cNvPr id="28" name="Image 2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22843" y="1534503"/>
              <a:ext cx="594231" cy="396000"/>
            </a:xfrm>
            <a:prstGeom prst="rect">
              <a:avLst/>
            </a:prstGeom>
          </p:spPr>
        </p:pic>
      </p:grpSp>
      <p:grpSp>
        <p:nvGrpSpPr>
          <p:cNvPr id="32" name="Groupe 31"/>
          <p:cNvGrpSpPr/>
          <p:nvPr/>
        </p:nvGrpSpPr>
        <p:grpSpPr>
          <a:xfrm>
            <a:off x="2348409" y="4286476"/>
            <a:ext cx="885500" cy="690242"/>
            <a:chOff x="4076515" y="3823980"/>
            <a:chExt cx="885500" cy="690242"/>
          </a:xfrm>
        </p:grpSpPr>
        <p:pic>
          <p:nvPicPr>
            <p:cNvPr id="10" name="Imag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25766" y="3823980"/>
              <a:ext cx="594374" cy="396000"/>
            </a:xfrm>
            <a:prstGeom prst="rect">
              <a:avLst/>
            </a:prstGeom>
          </p:spPr>
        </p:pic>
        <p:sp>
          <p:nvSpPr>
            <p:cNvPr id="31" name="ZoneTexte 30"/>
            <p:cNvSpPr txBox="1"/>
            <p:nvPr/>
          </p:nvSpPr>
          <p:spPr>
            <a:xfrm>
              <a:off x="4076515" y="4237223"/>
              <a:ext cx="885500" cy="276999"/>
            </a:xfrm>
            <a:prstGeom prst="rect">
              <a:avLst/>
            </a:prstGeom>
            <a:noFill/>
          </p:spPr>
          <p:txBody>
            <a:bodyPr wrap="square" rtlCol="0">
              <a:spAutoFit/>
            </a:bodyPr>
            <a:lstStyle/>
            <a:p>
              <a:pPr algn="ctr"/>
              <a:r>
                <a:rPr lang="fr-FR" sz="1200" dirty="0" err="1">
                  <a:solidFill>
                    <a:schemeClr val="bg1"/>
                  </a:solidFill>
                </a:rPr>
                <a:t>Módulo</a:t>
              </a:r>
              <a:endParaRPr lang="fr-FR" sz="1200" dirty="0">
                <a:solidFill>
                  <a:schemeClr val="bg1"/>
                </a:solidFill>
              </a:endParaRPr>
            </a:p>
          </p:txBody>
        </p:sp>
      </p:grpSp>
      <p:grpSp>
        <p:nvGrpSpPr>
          <p:cNvPr id="34" name="Groupe 33"/>
          <p:cNvGrpSpPr/>
          <p:nvPr/>
        </p:nvGrpSpPr>
        <p:grpSpPr>
          <a:xfrm>
            <a:off x="4075844" y="5104590"/>
            <a:ext cx="1579702" cy="1132969"/>
            <a:chOff x="4479454" y="4650619"/>
            <a:chExt cx="1579702" cy="1132969"/>
          </a:xfrm>
        </p:grpSpPr>
        <p:pic>
          <p:nvPicPr>
            <p:cNvPr id="4" name="Image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29362" y="4650619"/>
              <a:ext cx="869082" cy="579388"/>
            </a:xfrm>
            <a:prstGeom prst="rect">
              <a:avLst/>
            </a:prstGeom>
          </p:spPr>
        </p:pic>
        <p:sp>
          <p:nvSpPr>
            <p:cNvPr id="25" name="ZoneTexte 24"/>
            <p:cNvSpPr txBox="1"/>
            <p:nvPr/>
          </p:nvSpPr>
          <p:spPr>
            <a:xfrm>
              <a:off x="4479454" y="5204896"/>
              <a:ext cx="1579702" cy="369332"/>
            </a:xfrm>
            <a:prstGeom prst="rect">
              <a:avLst/>
            </a:prstGeom>
            <a:noFill/>
          </p:spPr>
          <p:txBody>
            <a:bodyPr wrap="square" rtlCol="0">
              <a:spAutoFit/>
            </a:bodyPr>
            <a:lstStyle/>
            <a:p>
              <a:pPr algn="ctr"/>
              <a:r>
                <a:rPr lang="fr-FR" dirty="0" smtClean="0">
                  <a:solidFill>
                    <a:schemeClr val="bg1"/>
                  </a:solidFill>
                </a:rPr>
                <a:t>Columbus</a:t>
              </a:r>
            </a:p>
          </p:txBody>
        </p:sp>
        <p:sp>
          <p:nvSpPr>
            <p:cNvPr id="33" name="ZoneTexte 32"/>
            <p:cNvSpPr txBox="1"/>
            <p:nvPr/>
          </p:nvSpPr>
          <p:spPr>
            <a:xfrm>
              <a:off x="4821153" y="5506589"/>
              <a:ext cx="885500" cy="276999"/>
            </a:xfrm>
            <a:prstGeom prst="rect">
              <a:avLst/>
            </a:prstGeom>
            <a:noFill/>
          </p:spPr>
          <p:txBody>
            <a:bodyPr wrap="square" rtlCol="0">
              <a:spAutoFit/>
            </a:bodyPr>
            <a:lstStyle/>
            <a:p>
              <a:pPr algn="ctr"/>
              <a:r>
                <a:rPr lang="fr-FR" sz="1200" dirty="0" err="1">
                  <a:solidFill>
                    <a:schemeClr val="bg1"/>
                  </a:solidFill>
                </a:rPr>
                <a:t>Módulo</a:t>
              </a:r>
              <a:endParaRPr lang="fr-FR" sz="1200" dirty="0">
                <a:solidFill>
                  <a:schemeClr val="bg1"/>
                </a:solidFill>
              </a:endParaRPr>
            </a:p>
          </p:txBody>
        </p:sp>
      </p:grpSp>
      <p:grpSp>
        <p:nvGrpSpPr>
          <p:cNvPr id="37" name="Groupe 36"/>
          <p:cNvGrpSpPr/>
          <p:nvPr/>
        </p:nvGrpSpPr>
        <p:grpSpPr>
          <a:xfrm>
            <a:off x="9151465" y="2588324"/>
            <a:ext cx="1700816" cy="857665"/>
            <a:chOff x="7737211" y="2164437"/>
            <a:chExt cx="1700816" cy="857665"/>
          </a:xfrm>
        </p:grpSpPr>
        <p:pic>
          <p:nvPicPr>
            <p:cNvPr id="27" name="Image 2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90619" y="2164437"/>
              <a:ext cx="594000" cy="396000"/>
            </a:xfrm>
            <a:prstGeom prst="rect">
              <a:avLst/>
            </a:prstGeom>
          </p:spPr>
        </p:pic>
        <p:sp>
          <p:nvSpPr>
            <p:cNvPr id="36" name="ZoneTexte 35"/>
            <p:cNvSpPr txBox="1"/>
            <p:nvPr/>
          </p:nvSpPr>
          <p:spPr>
            <a:xfrm>
              <a:off x="7737211" y="2560437"/>
              <a:ext cx="1700816" cy="461665"/>
            </a:xfrm>
            <a:prstGeom prst="rect">
              <a:avLst/>
            </a:prstGeom>
            <a:noFill/>
          </p:spPr>
          <p:txBody>
            <a:bodyPr wrap="square" rtlCol="0">
              <a:spAutoFit/>
            </a:bodyPr>
            <a:lstStyle/>
            <a:p>
              <a:pPr algn="ctr"/>
              <a:r>
                <a:rPr lang="fr-FR" sz="1200" dirty="0" err="1">
                  <a:solidFill>
                    <a:schemeClr val="bg1"/>
                  </a:solidFill>
                </a:rPr>
                <a:t>Módulo</a:t>
              </a:r>
              <a:endParaRPr lang="fr-FR" sz="1200" dirty="0">
                <a:solidFill>
                  <a:schemeClr val="bg1"/>
                </a:solidFill>
              </a:endParaRPr>
            </a:p>
            <a:p>
              <a:pPr algn="ctr"/>
              <a:r>
                <a:rPr lang="fr-FR" sz="1200" dirty="0" err="1">
                  <a:solidFill>
                    <a:schemeClr val="bg1"/>
                  </a:solidFill>
                </a:rPr>
                <a:t>B</a:t>
              </a:r>
              <a:r>
                <a:rPr lang="fr-FR" sz="1200" dirty="0" err="1" smtClean="0">
                  <a:solidFill>
                    <a:schemeClr val="bg1"/>
                  </a:solidFill>
                </a:rPr>
                <a:t>razo</a:t>
              </a:r>
              <a:r>
                <a:rPr lang="fr-FR" sz="1200" dirty="0" smtClean="0">
                  <a:solidFill>
                    <a:schemeClr val="bg1"/>
                  </a:solidFill>
                </a:rPr>
                <a:t> </a:t>
              </a:r>
              <a:r>
                <a:rPr lang="fr-FR" sz="1200" dirty="0" err="1">
                  <a:solidFill>
                    <a:schemeClr val="bg1"/>
                  </a:solidFill>
                </a:rPr>
                <a:t>robótico</a:t>
              </a:r>
              <a:endParaRPr lang="fr-FR" sz="1200" dirty="0">
                <a:solidFill>
                  <a:schemeClr val="bg1"/>
                </a:solidFill>
              </a:endParaRPr>
            </a:p>
          </p:txBody>
        </p:sp>
      </p:grpSp>
      <p:grpSp>
        <p:nvGrpSpPr>
          <p:cNvPr id="39" name="Groupe 38"/>
          <p:cNvGrpSpPr/>
          <p:nvPr/>
        </p:nvGrpSpPr>
        <p:grpSpPr>
          <a:xfrm>
            <a:off x="4927479" y="1060157"/>
            <a:ext cx="1313940" cy="866745"/>
            <a:chOff x="5090243" y="1561357"/>
            <a:chExt cx="1313940" cy="866745"/>
          </a:xfrm>
        </p:grpSpPr>
        <p:pic>
          <p:nvPicPr>
            <p:cNvPr id="9" name="Image 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464354" y="1561357"/>
              <a:ext cx="565719" cy="396000"/>
            </a:xfrm>
            <a:prstGeom prst="rect">
              <a:avLst/>
            </a:prstGeom>
          </p:spPr>
        </p:pic>
        <p:sp>
          <p:nvSpPr>
            <p:cNvPr id="38" name="ZoneTexte 37"/>
            <p:cNvSpPr txBox="1"/>
            <p:nvPr/>
          </p:nvSpPr>
          <p:spPr>
            <a:xfrm>
              <a:off x="5090243" y="1966437"/>
              <a:ext cx="1313940" cy="461665"/>
            </a:xfrm>
            <a:prstGeom prst="rect">
              <a:avLst/>
            </a:prstGeom>
            <a:noFill/>
          </p:spPr>
          <p:txBody>
            <a:bodyPr wrap="square" rtlCol="0">
              <a:spAutoFit/>
            </a:bodyPr>
            <a:lstStyle/>
            <a:p>
              <a:pPr algn="ctr"/>
              <a:r>
                <a:rPr lang="fr-FR" sz="1200" dirty="0" err="1">
                  <a:solidFill>
                    <a:schemeClr val="bg1"/>
                  </a:solidFill>
                </a:rPr>
                <a:t>Plataforma</a:t>
              </a:r>
              <a:r>
                <a:rPr lang="fr-FR" sz="1200" dirty="0">
                  <a:solidFill>
                    <a:schemeClr val="bg1"/>
                  </a:solidFill>
                </a:rPr>
                <a:t> </a:t>
              </a:r>
              <a:r>
                <a:rPr lang="fr-FR" sz="1200" dirty="0" err="1">
                  <a:solidFill>
                    <a:schemeClr val="bg1"/>
                  </a:solidFill>
                </a:rPr>
                <a:t>experimental</a:t>
              </a:r>
              <a:endParaRPr lang="fr-FR" sz="1200" dirty="0">
                <a:solidFill>
                  <a:schemeClr val="bg1"/>
                </a:solidFill>
              </a:endParaRPr>
            </a:p>
          </p:txBody>
        </p:sp>
      </p:grpSp>
      <p:grpSp>
        <p:nvGrpSpPr>
          <p:cNvPr id="41" name="Groupe 40"/>
          <p:cNvGrpSpPr/>
          <p:nvPr/>
        </p:nvGrpSpPr>
        <p:grpSpPr>
          <a:xfrm>
            <a:off x="647593" y="1926902"/>
            <a:ext cx="1700816" cy="1199896"/>
            <a:chOff x="1918958" y="1677332"/>
            <a:chExt cx="1700816" cy="1199896"/>
          </a:xfrm>
        </p:grpSpPr>
        <p:pic>
          <p:nvPicPr>
            <p:cNvPr id="29" name="Image 2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393166" y="1677332"/>
              <a:ext cx="752400" cy="396000"/>
            </a:xfrm>
            <a:prstGeom prst="rect">
              <a:avLst/>
            </a:prstGeom>
          </p:spPr>
        </p:pic>
        <p:sp>
          <p:nvSpPr>
            <p:cNvPr id="40" name="ZoneTexte 39"/>
            <p:cNvSpPr txBox="1"/>
            <p:nvPr/>
          </p:nvSpPr>
          <p:spPr>
            <a:xfrm>
              <a:off x="1918958" y="2046231"/>
              <a:ext cx="1700816" cy="830997"/>
            </a:xfrm>
            <a:prstGeom prst="rect">
              <a:avLst/>
            </a:prstGeom>
            <a:noFill/>
          </p:spPr>
          <p:txBody>
            <a:bodyPr wrap="square" rtlCol="0">
              <a:spAutoFit/>
            </a:bodyPr>
            <a:lstStyle/>
            <a:p>
              <a:pPr algn="ctr"/>
              <a:r>
                <a:rPr lang="fr-FR" sz="1200" dirty="0" err="1" smtClean="0">
                  <a:solidFill>
                    <a:schemeClr val="bg1"/>
                  </a:solidFill>
                </a:rPr>
                <a:t>Módulos</a:t>
              </a:r>
              <a:endParaRPr lang="fr-FR" sz="1200" dirty="0" smtClean="0">
                <a:solidFill>
                  <a:schemeClr val="bg1"/>
                </a:solidFill>
              </a:endParaRPr>
            </a:p>
            <a:p>
              <a:pPr algn="ctr"/>
              <a:r>
                <a:rPr lang="fr-FR" sz="1200" dirty="0">
                  <a:solidFill>
                    <a:schemeClr val="bg1"/>
                  </a:solidFill>
                </a:rPr>
                <a:t>Matrices </a:t>
              </a:r>
              <a:r>
                <a:rPr lang="fr-FR" sz="1200" dirty="0" err="1">
                  <a:solidFill>
                    <a:schemeClr val="bg1"/>
                  </a:solidFill>
                </a:rPr>
                <a:t>solares</a:t>
              </a:r>
              <a:endParaRPr lang="fr-FR" sz="1200" dirty="0">
                <a:solidFill>
                  <a:schemeClr val="bg1"/>
                </a:solidFill>
              </a:endParaRPr>
            </a:p>
            <a:p>
              <a:pPr algn="ctr"/>
              <a:r>
                <a:rPr lang="fr-FR" sz="1200" dirty="0" err="1">
                  <a:solidFill>
                    <a:schemeClr val="bg1"/>
                  </a:solidFill>
                </a:rPr>
                <a:t>Esclusa</a:t>
              </a:r>
              <a:r>
                <a:rPr lang="fr-FR" sz="1200" dirty="0">
                  <a:solidFill>
                    <a:schemeClr val="bg1"/>
                  </a:solidFill>
                </a:rPr>
                <a:t> de aire</a:t>
              </a:r>
            </a:p>
            <a:p>
              <a:pPr algn="ctr"/>
              <a:r>
                <a:rPr lang="fr-FR" sz="1200" dirty="0" err="1">
                  <a:solidFill>
                    <a:schemeClr val="bg1"/>
                  </a:solidFill>
                </a:rPr>
                <a:t>Propulsión</a:t>
              </a:r>
              <a:endParaRPr lang="fr-FR" sz="1200" dirty="0">
                <a:solidFill>
                  <a:schemeClr val="bg1"/>
                </a:solidFill>
              </a:endParaRPr>
            </a:p>
          </p:txBody>
        </p:sp>
      </p:grpSp>
      <p:sp>
        <p:nvSpPr>
          <p:cNvPr id="42" name="ZoneTexte 41"/>
          <p:cNvSpPr txBox="1"/>
          <p:nvPr/>
        </p:nvSpPr>
        <p:spPr>
          <a:xfrm>
            <a:off x="1678281" y="803040"/>
            <a:ext cx="2236304" cy="400110"/>
          </a:xfrm>
          <a:prstGeom prst="rect">
            <a:avLst/>
          </a:prstGeom>
          <a:noFill/>
        </p:spPr>
        <p:txBody>
          <a:bodyPr wrap="square" rtlCol="0">
            <a:spAutoFit/>
          </a:bodyPr>
          <a:lstStyle/>
          <a:p>
            <a:r>
              <a:rPr lang="fr-FR" sz="2000" dirty="0" err="1" smtClean="0">
                <a:solidFill>
                  <a:schemeClr val="bg1"/>
                </a:solidFill>
              </a:rPr>
              <a:t>Humanos</a:t>
            </a:r>
            <a:endParaRPr lang="fr-FR" sz="2000" dirty="0">
              <a:solidFill>
                <a:schemeClr val="bg1"/>
              </a:solidFill>
            </a:endParaRPr>
          </a:p>
        </p:txBody>
      </p:sp>
    </p:spTree>
    <p:extLst>
      <p:ext uri="{BB962C8B-B14F-4D97-AF65-F5344CB8AC3E}">
        <p14:creationId xmlns:p14="http://schemas.microsoft.com/office/powerpoint/2010/main" val="41804033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877C2003-2E6E-4ABC-B270-3E95A87ADF8A}" type="slidenum">
              <a:rPr lang="en-GB" smtClean="0"/>
              <a:pPr/>
              <a:t>37</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11" name="Titre 10"/>
          <p:cNvSpPr>
            <a:spLocks noGrp="1"/>
          </p:cNvSpPr>
          <p:nvPr>
            <p:ph type="title"/>
          </p:nvPr>
        </p:nvSpPr>
        <p:spPr/>
        <p:txBody>
          <a:bodyPr/>
          <a:lstStyle/>
          <a:p>
            <a:r>
              <a:rPr lang="fr-FR" dirty="0"/>
              <a:t>¿</a:t>
            </a:r>
            <a:r>
              <a:rPr lang="fr-FR" dirty="0" err="1"/>
              <a:t>Qué</a:t>
            </a:r>
            <a:r>
              <a:rPr lang="fr-FR" dirty="0"/>
              <a:t> </a:t>
            </a:r>
            <a:r>
              <a:rPr lang="fr-FR" dirty="0" err="1"/>
              <a:t>enviamos</a:t>
            </a:r>
            <a:r>
              <a:rPr lang="fr-FR" dirty="0"/>
              <a:t> al </a:t>
            </a:r>
            <a:r>
              <a:rPr lang="fr-FR" dirty="0" err="1"/>
              <a:t>espacio</a:t>
            </a:r>
            <a:r>
              <a:rPr lang="fr-FR" dirty="0"/>
              <a:t>?</a:t>
            </a:r>
          </a:p>
        </p:txBody>
      </p:sp>
      <p:grpSp>
        <p:nvGrpSpPr>
          <p:cNvPr id="22" name="Groupe 21"/>
          <p:cNvGrpSpPr/>
          <p:nvPr/>
        </p:nvGrpSpPr>
        <p:grpSpPr>
          <a:xfrm>
            <a:off x="4807906" y="1857135"/>
            <a:ext cx="1984489" cy="1985172"/>
            <a:chOff x="8649337" y="1980000"/>
            <a:chExt cx="1984489" cy="1985172"/>
          </a:xfrm>
        </p:grpSpPr>
        <p:pic>
          <p:nvPicPr>
            <p:cNvPr id="19" name="Imag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49337" y="1980000"/>
              <a:ext cx="1980000" cy="1980000"/>
            </a:xfrm>
            <a:prstGeom prst="rect">
              <a:avLst/>
            </a:prstGeom>
          </p:spPr>
        </p:pic>
        <p:sp>
          <p:nvSpPr>
            <p:cNvPr id="16" name="ZoneTexte 15"/>
            <p:cNvSpPr txBox="1"/>
            <p:nvPr/>
          </p:nvSpPr>
          <p:spPr>
            <a:xfrm>
              <a:off x="9838695" y="3734340"/>
              <a:ext cx="795131" cy="230832"/>
            </a:xfrm>
            <a:prstGeom prst="rect">
              <a:avLst/>
            </a:prstGeom>
            <a:noFill/>
          </p:spPr>
          <p:txBody>
            <a:bodyPr wrap="square" rtlCol="0">
              <a:spAutoFit/>
            </a:bodyPr>
            <a:lstStyle/>
            <a:p>
              <a:pPr algn="r"/>
              <a:r>
                <a:rPr lang="fr-FR" sz="900" dirty="0" smtClean="0">
                  <a:solidFill>
                    <a:schemeClr val="bg1"/>
                  </a:solidFill>
                </a:rPr>
                <a:t>©ESA</a:t>
              </a:r>
              <a:endParaRPr lang="fr-FR" sz="900" dirty="0">
                <a:solidFill>
                  <a:schemeClr val="bg1"/>
                </a:solidFill>
              </a:endParaRPr>
            </a:p>
          </p:txBody>
        </p:sp>
      </p:grpSp>
      <p:grpSp>
        <p:nvGrpSpPr>
          <p:cNvPr id="21" name="Groupe 20"/>
          <p:cNvGrpSpPr/>
          <p:nvPr/>
        </p:nvGrpSpPr>
        <p:grpSpPr>
          <a:xfrm>
            <a:off x="7947467" y="4108403"/>
            <a:ext cx="2792895" cy="1980000"/>
            <a:chOff x="5148470" y="1106466"/>
            <a:chExt cx="2792895" cy="1980000"/>
          </a:xfrm>
        </p:grpSpPr>
        <p:pic>
          <p:nvPicPr>
            <p:cNvPr id="10" name="Imag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48470" y="1106466"/>
              <a:ext cx="2792895" cy="1980000"/>
            </a:xfrm>
            <a:prstGeom prst="rect">
              <a:avLst/>
            </a:prstGeom>
          </p:spPr>
        </p:pic>
        <p:sp>
          <p:nvSpPr>
            <p:cNvPr id="23" name="ZoneTexte 22"/>
            <p:cNvSpPr txBox="1"/>
            <p:nvPr/>
          </p:nvSpPr>
          <p:spPr>
            <a:xfrm>
              <a:off x="7146234" y="2855634"/>
              <a:ext cx="795131" cy="230832"/>
            </a:xfrm>
            <a:prstGeom prst="rect">
              <a:avLst/>
            </a:prstGeom>
            <a:noFill/>
          </p:spPr>
          <p:txBody>
            <a:bodyPr wrap="square" rtlCol="0">
              <a:spAutoFit/>
            </a:bodyPr>
            <a:lstStyle/>
            <a:p>
              <a:pPr algn="r"/>
              <a:r>
                <a:rPr lang="fr-FR" sz="900" dirty="0" smtClean="0">
                  <a:solidFill>
                    <a:schemeClr val="bg1"/>
                  </a:solidFill>
                </a:rPr>
                <a:t>©NASA</a:t>
              </a:r>
              <a:endParaRPr lang="fr-FR" sz="900" dirty="0">
                <a:solidFill>
                  <a:schemeClr val="bg1"/>
                </a:solidFill>
              </a:endParaRPr>
            </a:p>
          </p:txBody>
        </p:sp>
      </p:grpSp>
      <p:grpSp>
        <p:nvGrpSpPr>
          <p:cNvPr id="27" name="Groupe 26"/>
          <p:cNvGrpSpPr/>
          <p:nvPr/>
        </p:nvGrpSpPr>
        <p:grpSpPr>
          <a:xfrm>
            <a:off x="7577604" y="1857135"/>
            <a:ext cx="2981110" cy="1985172"/>
            <a:chOff x="5893136" y="3822076"/>
            <a:chExt cx="2981110" cy="1985172"/>
          </a:xfrm>
        </p:grpSpPr>
        <p:pic>
          <p:nvPicPr>
            <p:cNvPr id="18" name="Image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93136" y="3822076"/>
              <a:ext cx="2981110" cy="1980000"/>
            </a:xfrm>
            <a:prstGeom prst="rect">
              <a:avLst/>
            </a:prstGeom>
          </p:spPr>
        </p:pic>
        <p:sp>
          <p:nvSpPr>
            <p:cNvPr id="24" name="ZoneTexte 23"/>
            <p:cNvSpPr txBox="1"/>
            <p:nvPr/>
          </p:nvSpPr>
          <p:spPr>
            <a:xfrm>
              <a:off x="8079115" y="5576416"/>
              <a:ext cx="795131" cy="230832"/>
            </a:xfrm>
            <a:prstGeom prst="rect">
              <a:avLst/>
            </a:prstGeom>
            <a:noFill/>
          </p:spPr>
          <p:txBody>
            <a:bodyPr wrap="square" rtlCol="0">
              <a:spAutoFit/>
            </a:bodyPr>
            <a:lstStyle/>
            <a:p>
              <a:pPr algn="r"/>
              <a:r>
                <a:rPr lang="fr-FR" sz="900" dirty="0" smtClean="0">
                  <a:solidFill>
                    <a:schemeClr val="bg1"/>
                  </a:solidFill>
                </a:rPr>
                <a:t>©NASA</a:t>
              </a:r>
              <a:endParaRPr lang="fr-FR" sz="900" dirty="0">
                <a:solidFill>
                  <a:schemeClr val="bg1"/>
                </a:solidFill>
              </a:endParaRPr>
            </a:p>
          </p:txBody>
        </p:sp>
      </p:grpSp>
      <p:grpSp>
        <p:nvGrpSpPr>
          <p:cNvPr id="28" name="Groupe 27"/>
          <p:cNvGrpSpPr/>
          <p:nvPr/>
        </p:nvGrpSpPr>
        <p:grpSpPr>
          <a:xfrm>
            <a:off x="1220936" y="4108403"/>
            <a:ext cx="1980000" cy="1980000"/>
            <a:chOff x="2953176" y="4190832"/>
            <a:chExt cx="1980000" cy="1980000"/>
          </a:xfrm>
        </p:grpSpPr>
        <p:pic>
          <p:nvPicPr>
            <p:cNvPr id="17" name="Imag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53176" y="4190832"/>
              <a:ext cx="1980000" cy="1980000"/>
            </a:xfrm>
            <a:prstGeom prst="rect">
              <a:avLst/>
            </a:prstGeom>
          </p:spPr>
        </p:pic>
        <p:sp>
          <p:nvSpPr>
            <p:cNvPr id="25" name="ZoneTexte 24"/>
            <p:cNvSpPr txBox="1"/>
            <p:nvPr/>
          </p:nvSpPr>
          <p:spPr>
            <a:xfrm>
              <a:off x="4138045" y="5940000"/>
              <a:ext cx="795131" cy="230832"/>
            </a:xfrm>
            <a:prstGeom prst="rect">
              <a:avLst/>
            </a:prstGeom>
            <a:noFill/>
          </p:spPr>
          <p:txBody>
            <a:bodyPr wrap="square" rtlCol="0">
              <a:spAutoFit/>
            </a:bodyPr>
            <a:lstStyle/>
            <a:p>
              <a:pPr algn="r"/>
              <a:r>
                <a:rPr lang="fr-FR" sz="900" dirty="0" smtClean="0">
                  <a:solidFill>
                    <a:schemeClr val="bg1"/>
                  </a:solidFill>
                </a:rPr>
                <a:t>©NASA</a:t>
              </a:r>
              <a:endParaRPr lang="fr-FR" sz="900" dirty="0">
                <a:solidFill>
                  <a:schemeClr val="bg1"/>
                </a:solidFill>
              </a:endParaRPr>
            </a:p>
          </p:txBody>
        </p:sp>
      </p:grpSp>
      <p:grpSp>
        <p:nvGrpSpPr>
          <p:cNvPr id="20" name="Groupe 19"/>
          <p:cNvGrpSpPr/>
          <p:nvPr/>
        </p:nvGrpSpPr>
        <p:grpSpPr>
          <a:xfrm>
            <a:off x="1378208" y="1857135"/>
            <a:ext cx="2640000" cy="1980000"/>
            <a:chOff x="1652936" y="1413353"/>
            <a:chExt cx="2640000" cy="1980000"/>
          </a:xfrm>
        </p:grpSpPr>
        <p:pic>
          <p:nvPicPr>
            <p:cNvPr id="9" name="Imag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52936" y="1413353"/>
              <a:ext cx="2640000" cy="1980000"/>
            </a:xfrm>
            <a:prstGeom prst="rect">
              <a:avLst/>
            </a:prstGeom>
          </p:spPr>
        </p:pic>
        <p:sp>
          <p:nvSpPr>
            <p:cNvPr id="26" name="ZoneTexte 25"/>
            <p:cNvSpPr txBox="1"/>
            <p:nvPr/>
          </p:nvSpPr>
          <p:spPr>
            <a:xfrm>
              <a:off x="3495089" y="3148961"/>
              <a:ext cx="795131" cy="230832"/>
            </a:xfrm>
            <a:prstGeom prst="rect">
              <a:avLst/>
            </a:prstGeom>
            <a:noFill/>
          </p:spPr>
          <p:txBody>
            <a:bodyPr wrap="square" rtlCol="0">
              <a:spAutoFit/>
            </a:bodyPr>
            <a:lstStyle/>
            <a:p>
              <a:pPr algn="r"/>
              <a:r>
                <a:rPr lang="fr-FR" sz="900" dirty="0" smtClean="0">
                  <a:solidFill>
                    <a:schemeClr val="bg1"/>
                  </a:solidFill>
                </a:rPr>
                <a:t>©NASA</a:t>
              </a:r>
              <a:endParaRPr lang="fr-FR" sz="900" dirty="0">
                <a:solidFill>
                  <a:schemeClr val="bg1"/>
                </a:solidFill>
              </a:endParaRPr>
            </a:p>
          </p:txBody>
        </p:sp>
      </p:grpSp>
      <p:grpSp>
        <p:nvGrpSpPr>
          <p:cNvPr id="30" name="Groupe 29"/>
          <p:cNvGrpSpPr/>
          <p:nvPr/>
        </p:nvGrpSpPr>
        <p:grpSpPr>
          <a:xfrm>
            <a:off x="4071982" y="4108403"/>
            <a:ext cx="3004439" cy="1980000"/>
            <a:chOff x="8224868" y="1406080"/>
            <a:chExt cx="3004439" cy="1980000"/>
          </a:xfrm>
        </p:grpSpPr>
        <p:pic>
          <p:nvPicPr>
            <p:cNvPr id="29" name="Image 2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224868" y="1406080"/>
              <a:ext cx="3004439" cy="1980000"/>
            </a:xfrm>
            <a:prstGeom prst="rect">
              <a:avLst/>
            </a:prstGeom>
          </p:spPr>
        </p:pic>
        <p:sp>
          <p:nvSpPr>
            <p:cNvPr id="33" name="ZoneTexte 32"/>
            <p:cNvSpPr txBox="1"/>
            <p:nvPr/>
          </p:nvSpPr>
          <p:spPr>
            <a:xfrm>
              <a:off x="10434176" y="3155248"/>
              <a:ext cx="795131" cy="230832"/>
            </a:xfrm>
            <a:prstGeom prst="rect">
              <a:avLst/>
            </a:prstGeom>
            <a:noFill/>
          </p:spPr>
          <p:txBody>
            <a:bodyPr wrap="square" rtlCol="0">
              <a:spAutoFit/>
            </a:bodyPr>
            <a:lstStyle/>
            <a:p>
              <a:pPr algn="r"/>
              <a:r>
                <a:rPr lang="fr-FR" sz="900" dirty="0" smtClean="0">
                  <a:solidFill>
                    <a:schemeClr val="bg1"/>
                  </a:solidFill>
                </a:rPr>
                <a:t>©ESA</a:t>
              </a:r>
              <a:endParaRPr lang="fr-FR" sz="900" dirty="0">
                <a:solidFill>
                  <a:schemeClr val="bg1"/>
                </a:solidFill>
              </a:endParaRPr>
            </a:p>
          </p:txBody>
        </p:sp>
      </p:grpSp>
      <p:sp>
        <p:nvSpPr>
          <p:cNvPr id="36" name="ZoneTexte 35"/>
          <p:cNvSpPr txBox="1"/>
          <p:nvPr/>
        </p:nvSpPr>
        <p:spPr>
          <a:xfrm>
            <a:off x="4985545" y="1333708"/>
            <a:ext cx="6701908" cy="369332"/>
          </a:xfrm>
          <a:prstGeom prst="rect">
            <a:avLst/>
          </a:prstGeom>
          <a:noFill/>
        </p:spPr>
        <p:txBody>
          <a:bodyPr wrap="square" rtlCol="0">
            <a:spAutoFit/>
          </a:bodyPr>
          <a:lstStyle/>
          <a:p>
            <a:pPr algn="ctr"/>
            <a:r>
              <a:rPr lang="es-ES" dirty="0">
                <a:solidFill>
                  <a:schemeClr val="bg1"/>
                </a:solidFill>
              </a:rPr>
              <a:t>La ISS: preparando el camino para los futuros viajes espaciales</a:t>
            </a:r>
            <a:endParaRPr lang="fr-FR" dirty="0">
              <a:solidFill>
                <a:schemeClr val="bg1"/>
              </a:solidFill>
            </a:endParaRPr>
          </a:p>
        </p:txBody>
      </p:sp>
      <p:sp>
        <p:nvSpPr>
          <p:cNvPr id="35" name="ZoneTexte 34"/>
          <p:cNvSpPr txBox="1"/>
          <p:nvPr/>
        </p:nvSpPr>
        <p:spPr>
          <a:xfrm>
            <a:off x="1678281" y="803040"/>
            <a:ext cx="2236304" cy="400110"/>
          </a:xfrm>
          <a:prstGeom prst="rect">
            <a:avLst/>
          </a:prstGeom>
          <a:noFill/>
        </p:spPr>
        <p:txBody>
          <a:bodyPr wrap="square" rtlCol="0">
            <a:spAutoFit/>
          </a:bodyPr>
          <a:lstStyle/>
          <a:p>
            <a:r>
              <a:rPr lang="fr-FR" sz="2000" dirty="0" err="1" smtClean="0">
                <a:solidFill>
                  <a:schemeClr val="bg1"/>
                </a:solidFill>
              </a:rPr>
              <a:t>Humanos</a:t>
            </a:r>
            <a:endParaRPr lang="fr-FR" sz="2000" dirty="0">
              <a:solidFill>
                <a:schemeClr val="bg1"/>
              </a:solidFill>
            </a:endParaRPr>
          </a:p>
        </p:txBody>
      </p:sp>
    </p:spTree>
    <p:extLst>
      <p:ext uri="{BB962C8B-B14F-4D97-AF65-F5344CB8AC3E}">
        <p14:creationId xmlns:p14="http://schemas.microsoft.com/office/powerpoint/2010/main" val="34949503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9650" y="434431"/>
            <a:ext cx="3950590" cy="5921093"/>
          </a:xfrm>
          <a:prstGeom prst="rect">
            <a:avLst/>
          </a:prstGeom>
        </p:spPr>
      </p:pic>
      <p:sp>
        <p:nvSpPr>
          <p:cNvPr id="44" name="Rectangle 43"/>
          <p:cNvSpPr/>
          <p:nvPr/>
        </p:nvSpPr>
        <p:spPr>
          <a:xfrm>
            <a:off x="4159657" y="404439"/>
            <a:ext cx="300583" cy="5956775"/>
          </a:xfrm>
          <a:prstGeom prst="rect">
            <a:avLst/>
          </a:prstGeom>
          <a:gradFill>
            <a:gsLst>
              <a:gs pos="58000">
                <a:srgbClr val="001F58"/>
              </a:gs>
              <a:gs pos="0">
                <a:srgbClr val="001F58">
                  <a:alpha val="0"/>
                </a:srgbClr>
              </a:gs>
              <a:gs pos="100000">
                <a:srgbClr val="001F5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4460240" y="3133367"/>
            <a:ext cx="4214968" cy="523220"/>
          </a:xfrm>
          <a:prstGeom prst="rect">
            <a:avLst/>
          </a:prstGeom>
          <a:noFill/>
        </p:spPr>
        <p:txBody>
          <a:bodyPr wrap="square" rtlCol="0">
            <a:spAutoFit/>
          </a:bodyPr>
          <a:lstStyle/>
          <a:p>
            <a:r>
              <a:rPr lang="es-ES" sz="2800" dirty="0">
                <a:solidFill>
                  <a:schemeClr val="bg1"/>
                </a:solidFill>
              </a:rPr>
              <a:t>El espacio en el futuro</a:t>
            </a:r>
          </a:p>
        </p:txBody>
      </p:sp>
    </p:spTree>
    <p:extLst>
      <p:ext uri="{BB962C8B-B14F-4D97-AF65-F5344CB8AC3E}">
        <p14:creationId xmlns:p14="http://schemas.microsoft.com/office/powerpoint/2010/main" val="15213363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877C2003-2E6E-4ABC-B270-3E95A87ADF8A}" type="slidenum">
              <a:rPr lang="en-GB" smtClean="0"/>
              <a:pPr/>
              <a:t>39</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8" name="Titre 7"/>
          <p:cNvSpPr>
            <a:spLocks noGrp="1"/>
          </p:cNvSpPr>
          <p:nvPr>
            <p:ph type="title"/>
          </p:nvPr>
        </p:nvSpPr>
        <p:spPr/>
        <p:txBody>
          <a:bodyPr/>
          <a:lstStyle/>
          <a:p>
            <a:r>
              <a:rPr lang="es-ES" dirty="0"/>
              <a:t>El espacio en el futuro</a:t>
            </a:r>
          </a:p>
        </p:txBody>
      </p:sp>
      <p:sp>
        <p:nvSpPr>
          <p:cNvPr id="9" name="ZoneTexte 8"/>
          <p:cNvSpPr txBox="1"/>
          <p:nvPr/>
        </p:nvSpPr>
        <p:spPr>
          <a:xfrm>
            <a:off x="4094496" y="1482505"/>
            <a:ext cx="2808644" cy="400110"/>
          </a:xfrm>
          <a:prstGeom prst="rect">
            <a:avLst/>
          </a:prstGeom>
          <a:noFill/>
        </p:spPr>
        <p:txBody>
          <a:bodyPr wrap="square" rtlCol="0">
            <a:spAutoFit/>
          </a:bodyPr>
          <a:lstStyle/>
          <a:p>
            <a:pPr algn="ctr"/>
            <a:r>
              <a:rPr lang="fr-FR" sz="2000" dirty="0" err="1">
                <a:solidFill>
                  <a:schemeClr val="bg1"/>
                </a:solidFill>
              </a:rPr>
              <a:t>Regreso</a:t>
            </a:r>
            <a:r>
              <a:rPr lang="fr-FR" sz="2000" dirty="0">
                <a:solidFill>
                  <a:schemeClr val="bg1"/>
                </a:solidFill>
              </a:rPr>
              <a:t> a la Luna</a:t>
            </a:r>
          </a:p>
        </p:txBody>
      </p:sp>
      <p:pic>
        <p:nvPicPr>
          <p:cNvPr id="4" name="Imag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1238" y="2537152"/>
            <a:ext cx="5335978" cy="3001488"/>
          </a:xfrm>
          <a:prstGeom prst="rect">
            <a:avLst/>
          </a:prstGeom>
        </p:spPr>
      </p:pic>
      <p:pic>
        <p:nvPicPr>
          <p:cNvPr id="10" name="Imag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03140" y="2537153"/>
            <a:ext cx="3998034" cy="2998526"/>
          </a:xfrm>
          <a:prstGeom prst="rect">
            <a:avLst/>
          </a:prstGeom>
        </p:spPr>
      </p:pic>
      <p:pic>
        <p:nvPicPr>
          <p:cNvPr id="11" name="Imag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03140" y="1232209"/>
            <a:ext cx="900702" cy="900702"/>
          </a:xfrm>
          <a:prstGeom prst="rect">
            <a:avLst/>
          </a:prstGeom>
        </p:spPr>
      </p:pic>
      <p:sp>
        <p:nvSpPr>
          <p:cNvPr id="12" name="ZoneTexte 11"/>
          <p:cNvSpPr txBox="1"/>
          <p:nvPr/>
        </p:nvSpPr>
        <p:spPr>
          <a:xfrm>
            <a:off x="5442085" y="5297554"/>
            <a:ext cx="795131" cy="230832"/>
          </a:xfrm>
          <a:prstGeom prst="rect">
            <a:avLst/>
          </a:prstGeom>
          <a:noFill/>
        </p:spPr>
        <p:txBody>
          <a:bodyPr wrap="square" rtlCol="0">
            <a:spAutoFit/>
          </a:bodyPr>
          <a:lstStyle/>
          <a:p>
            <a:pPr algn="r"/>
            <a:r>
              <a:rPr lang="fr-FR" sz="900" dirty="0" smtClean="0">
                <a:solidFill>
                  <a:schemeClr val="bg1"/>
                </a:solidFill>
              </a:rPr>
              <a:t>©Airbus</a:t>
            </a:r>
            <a:endParaRPr lang="fr-FR" sz="900" dirty="0">
              <a:solidFill>
                <a:schemeClr val="bg1"/>
              </a:solidFill>
            </a:endParaRPr>
          </a:p>
        </p:txBody>
      </p:sp>
      <p:sp>
        <p:nvSpPr>
          <p:cNvPr id="13" name="ZoneTexte 12"/>
          <p:cNvSpPr txBox="1"/>
          <p:nvPr/>
        </p:nvSpPr>
        <p:spPr>
          <a:xfrm>
            <a:off x="10106043" y="5307079"/>
            <a:ext cx="795131" cy="230832"/>
          </a:xfrm>
          <a:prstGeom prst="rect">
            <a:avLst/>
          </a:prstGeom>
          <a:noFill/>
        </p:spPr>
        <p:txBody>
          <a:bodyPr wrap="square" rtlCol="0">
            <a:spAutoFit/>
          </a:bodyPr>
          <a:lstStyle/>
          <a:p>
            <a:pPr algn="r"/>
            <a:r>
              <a:rPr lang="fr-FR" sz="900" dirty="0" smtClean="0">
                <a:solidFill>
                  <a:schemeClr val="bg1"/>
                </a:solidFill>
              </a:rPr>
              <a:t>©ESA</a:t>
            </a:r>
            <a:endParaRPr lang="fr-FR" sz="900" dirty="0">
              <a:solidFill>
                <a:schemeClr val="bg1"/>
              </a:solidFill>
            </a:endParaRPr>
          </a:p>
        </p:txBody>
      </p:sp>
      <p:sp>
        <p:nvSpPr>
          <p:cNvPr id="14" name="ZoneTexte 13"/>
          <p:cNvSpPr txBox="1"/>
          <p:nvPr/>
        </p:nvSpPr>
        <p:spPr>
          <a:xfrm>
            <a:off x="1388699" y="5563672"/>
            <a:ext cx="4361055" cy="338554"/>
          </a:xfrm>
          <a:prstGeom prst="rect">
            <a:avLst/>
          </a:prstGeom>
          <a:noFill/>
        </p:spPr>
        <p:txBody>
          <a:bodyPr wrap="square" rtlCol="0">
            <a:spAutoFit/>
          </a:bodyPr>
          <a:lstStyle/>
          <a:p>
            <a:pPr algn="ctr"/>
            <a:r>
              <a:rPr lang="fr-FR" sz="1600" dirty="0" smtClean="0">
                <a:solidFill>
                  <a:schemeClr val="bg1"/>
                </a:solidFill>
              </a:rPr>
              <a:t>Orion: </a:t>
            </a:r>
            <a:r>
              <a:rPr lang="es-ES" sz="1600" dirty="0">
                <a:solidFill>
                  <a:schemeClr val="bg1"/>
                </a:solidFill>
              </a:rPr>
              <a:t>módulo de vuelo espacial humano</a:t>
            </a:r>
          </a:p>
        </p:txBody>
      </p:sp>
    </p:spTree>
    <p:extLst>
      <p:ext uri="{BB962C8B-B14F-4D97-AF65-F5344CB8AC3E}">
        <p14:creationId xmlns:p14="http://schemas.microsoft.com/office/powerpoint/2010/main" val="5429745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25026" y="4325759"/>
            <a:ext cx="1476000" cy="1476000"/>
          </a:xfrm>
          <a:prstGeom prst="rect">
            <a:avLst/>
          </a:prstGeom>
        </p:spPr>
      </p:pic>
      <p:sp>
        <p:nvSpPr>
          <p:cNvPr id="5" name="Espace réservé du numéro de diapositive 4"/>
          <p:cNvSpPr>
            <a:spLocks noGrp="1"/>
          </p:cNvSpPr>
          <p:nvPr>
            <p:ph type="sldNum" sz="quarter" idx="4"/>
          </p:nvPr>
        </p:nvSpPr>
        <p:spPr/>
        <p:txBody>
          <a:bodyPr/>
          <a:lstStyle/>
          <a:p>
            <a:fld id="{877C2003-2E6E-4ABC-B270-3E95A87ADF8A}" type="slidenum">
              <a:rPr lang="en-GB" smtClean="0"/>
              <a:pPr/>
              <a:t>4</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2" name="Titre 1"/>
          <p:cNvSpPr>
            <a:spLocks noGrp="1"/>
          </p:cNvSpPr>
          <p:nvPr>
            <p:ph type="title"/>
          </p:nvPr>
        </p:nvSpPr>
        <p:spPr/>
        <p:txBody>
          <a:bodyPr/>
          <a:lstStyle/>
          <a:p>
            <a:r>
              <a:rPr lang="fr-FR" dirty="0"/>
              <a:t>¿</a:t>
            </a:r>
            <a:r>
              <a:rPr lang="fr-FR" dirty="0" err="1"/>
              <a:t>Qué</a:t>
            </a:r>
            <a:r>
              <a:rPr lang="fr-FR" dirty="0"/>
              <a:t> es el </a:t>
            </a:r>
            <a:r>
              <a:rPr lang="fr-FR" dirty="0" err="1"/>
              <a:t>espacio</a:t>
            </a:r>
            <a:r>
              <a:rPr lang="fr-FR" dirty="0"/>
              <a:t>?</a:t>
            </a:r>
          </a:p>
        </p:txBody>
      </p:sp>
      <p:sp>
        <p:nvSpPr>
          <p:cNvPr id="8" name="ZoneTexte 7"/>
          <p:cNvSpPr txBox="1"/>
          <p:nvPr/>
        </p:nvSpPr>
        <p:spPr>
          <a:xfrm>
            <a:off x="7265405" y="1549987"/>
            <a:ext cx="3715623" cy="369332"/>
          </a:xfrm>
          <a:prstGeom prst="rect">
            <a:avLst/>
          </a:prstGeom>
          <a:noFill/>
        </p:spPr>
        <p:txBody>
          <a:bodyPr wrap="square" rtlCol="0">
            <a:spAutoFit/>
          </a:bodyPr>
          <a:lstStyle/>
          <a:p>
            <a:pPr algn="ctr"/>
            <a:r>
              <a:rPr lang="fr-FR" dirty="0" err="1">
                <a:solidFill>
                  <a:srgbClr val="FFEAA7"/>
                </a:solidFill>
              </a:rPr>
              <a:t>Espacio</a:t>
            </a:r>
            <a:r>
              <a:rPr lang="fr-FR" dirty="0">
                <a:solidFill>
                  <a:srgbClr val="FFEAA7"/>
                </a:solidFill>
              </a:rPr>
              <a:t> = </a:t>
            </a:r>
            <a:r>
              <a:rPr lang="fr-FR" dirty="0" err="1">
                <a:solidFill>
                  <a:srgbClr val="FFEAA7"/>
                </a:solidFill>
              </a:rPr>
              <a:t>Vacío</a:t>
            </a:r>
            <a:r>
              <a:rPr lang="fr-FR" dirty="0">
                <a:solidFill>
                  <a:srgbClr val="FFEAA7"/>
                </a:solidFill>
              </a:rPr>
              <a:t> = Sin </a:t>
            </a:r>
            <a:r>
              <a:rPr lang="fr-FR" dirty="0" err="1">
                <a:solidFill>
                  <a:srgbClr val="FFEAA7"/>
                </a:solidFill>
              </a:rPr>
              <a:t>presión</a:t>
            </a:r>
            <a:endParaRPr lang="fr-FR" dirty="0">
              <a:solidFill>
                <a:srgbClr val="FFEAA7"/>
              </a:solidFill>
            </a:endParaRPr>
          </a:p>
        </p:txBody>
      </p:sp>
      <p:pic>
        <p:nvPicPr>
          <p:cNvPr id="9" name="Imag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27841" y="4325759"/>
            <a:ext cx="1476000" cy="1476000"/>
          </a:xfrm>
          <a:prstGeom prst="rect">
            <a:avLst/>
          </a:prstGeom>
        </p:spPr>
      </p:pic>
      <p:pic>
        <p:nvPicPr>
          <p:cNvPr id="10" name="Imag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95050" y="4428203"/>
            <a:ext cx="1476000" cy="1476000"/>
          </a:xfrm>
          <a:prstGeom prst="rect">
            <a:avLst/>
          </a:prstGeom>
        </p:spPr>
      </p:pic>
      <p:pic>
        <p:nvPicPr>
          <p:cNvPr id="4" name="Imag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05484" y="4065151"/>
            <a:ext cx="1908000" cy="1908000"/>
          </a:xfrm>
          <a:prstGeom prst="rect">
            <a:avLst/>
          </a:prstGeom>
        </p:spPr>
      </p:pic>
      <p:pic>
        <p:nvPicPr>
          <p:cNvPr id="11" name="Imag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89821" y="4325759"/>
            <a:ext cx="1476000" cy="1476000"/>
          </a:xfrm>
          <a:prstGeom prst="rect">
            <a:avLst/>
          </a:prstGeom>
        </p:spPr>
      </p:pic>
      <p:sp>
        <p:nvSpPr>
          <p:cNvPr id="17" name="Arc 16"/>
          <p:cNvSpPr/>
          <p:nvPr/>
        </p:nvSpPr>
        <p:spPr>
          <a:xfrm rot="20308442" flipH="1">
            <a:off x="8903323" y="3777850"/>
            <a:ext cx="563967" cy="448203"/>
          </a:xfrm>
          <a:prstGeom prst="arc">
            <a:avLst>
              <a:gd name="adj1" fmla="val 14315066"/>
              <a:gd name="adj2" fmla="val 21422109"/>
            </a:avLst>
          </a:prstGeom>
          <a:ln w="28575" cap="rnd">
            <a:solidFill>
              <a:schemeClr val="bg1"/>
            </a:solidFill>
            <a:round/>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8" name="ZoneTexte 17"/>
          <p:cNvSpPr txBox="1"/>
          <p:nvPr/>
        </p:nvSpPr>
        <p:spPr>
          <a:xfrm>
            <a:off x="9215293" y="3541931"/>
            <a:ext cx="2598937" cy="738664"/>
          </a:xfrm>
          <a:prstGeom prst="rect">
            <a:avLst/>
          </a:prstGeom>
          <a:noFill/>
        </p:spPr>
        <p:txBody>
          <a:bodyPr wrap="square" rtlCol="0">
            <a:spAutoFit/>
          </a:bodyPr>
          <a:lstStyle/>
          <a:p>
            <a:r>
              <a:rPr lang="es-ES" sz="1400" dirty="0">
                <a:solidFill>
                  <a:schemeClr val="bg1"/>
                </a:solidFill>
              </a:rPr>
              <a:t>El traje espacial protege a los astronautas de la diferencia de presión</a:t>
            </a:r>
          </a:p>
        </p:txBody>
      </p:sp>
      <p:sp>
        <p:nvSpPr>
          <p:cNvPr id="19" name="ZoneTexte 18"/>
          <p:cNvSpPr txBox="1"/>
          <p:nvPr/>
        </p:nvSpPr>
        <p:spPr>
          <a:xfrm>
            <a:off x="1537467" y="1551216"/>
            <a:ext cx="3180421" cy="369332"/>
          </a:xfrm>
          <a:prstGeom prst="rect">
            <a:avLst/>
          </a:prstGeom>
          <a:noFill/>
        </p:spPr>
        <p:txBody>
          <a:bodyPr wrap="square" rtlCol="0">
            <a:spAutoFit/>
          </a:bodyPr>
          <a:lstStyle/>
          <a:p>
            <a:pPr algn="ctr"/>
            <a:r>
              <a:rPr lang="fr-FR" dirty="0" err="1">
                <a:solidFill>
                  <a:srgbClr val="FFEAA7"/>
                </a:solidFill>
              </a:rPr>
              <a:t>Atmósfera</a:t>
            </a:r>
            <a:r>
              <a:rPr lang="fr-FR" dirty="0">
                <a:solidFill>
                  <a:srgbClr val="FFEAA7"/>
                </a:solidFill>
              </a:rPr>
              <a:t> = </a:t>
            </a:r>
            <a:r>
              <a:rPr lang="fr-FR" dirty="0" err="1">
                <a:solidFill>
                  <a:srgbClr val="FFEAA7"/>
                </a:solidFill>
              </a:rPr>
              <a:t>Presión</a:t>
            </a:r>
            <a:endParaRPr lang="fr-FR" dirty="0">
              <a:solidFill>
                <a:srgbClr val="FFEAA7"/>
              </a:solidFill>
            </a:endParaRPr>
          </a:p>
        </p:txBody>
      </p:sp>
      <p:cxnSp>
        <p:nvCxnSpPr>
          <p:cNvPr id="20" name="Connecteur droit 19"/>
          <p:cNvCxnSpPr/>
          <p:nvPr/>
        </p:nvCxnSpPr>
        <p:spPr>
          <a:xfrm>
            <a:off x="6110908" y="1360148"/>
            <a:ext cx="0" cy="482400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1" name="Ellipse 20"/>
          <p:cNvSpPr/>
          <p:nvPr/>
        </p:nvSpPr>
        <p:spPr>
          <a:xfrm>
            <a:off x="1707357" y="2727831"/>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p:cNvSpPr/>
          <p:nvPr/>
        </p:nvSpPr>
        <p:spPr>
          <a:xfrm>
            <a:off x="1859757" y="2880231"/>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p:cNvSpPr/>
          <p:nvPr/>
        </p:nvSpPr>
        <p:spPr>
          <a:xfrm>
            <a:off x="2023426" y="2673831"/>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p:cNvSpPr/>
          <p:nvPr/>
        </p:nvSpPr>
        <p:spPr>
          <a:xfrm>
            <a:off x="1953513" y="3012413"/>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p:cNvSpPr/>
          <p:nvPr/>
        </p:nvSpPr>
        <p:spPr>
          <a:xfrm>
            <a:off x="2013148" y="2861945"/>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p:cNvSpPr/>
          <p:nvPr/>
        </p:nvSpPr>
        <p:spPr>
          <a:xfrm>
            <a:off x="1859757" y="2715822"/>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p:cNvSpPr/>
          <p:nvPr/>
        </p:nvSpPr>
        <p:spPr>
          <a:xfrm>
            <a:off x="1913757" y="2507009"/>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p:cNvSpPr/>
          <p:nvPr/>
        </p:nvSpPr>
        <p:spPr>
          <a:xfrm>
            <a:off x="2165548" y="2589556"/>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p:cNvSpPr/>
          <p:nvPr/>
        </p:nvSpPr>
        <p:spPr>
          <a:xfrm>
            <a:off x="1751757" y="2579618"/>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p:cNvSpPr/>
          <p:nvPr/>
        </p:nvSpPr>
        <p:spPr>
          <a:xfrm>
            <a:off x="2218557" y="2811809"/>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p:cNvSpPr/>
          <p:nvPr/>
        </p:nvSpPr>
        <p:spPr>
          <a:xfrm>
            <a:off x="2135518" y="2934231"/>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p:cNvSpPr/>
          <p:nvPr/>
        </p:nvSpPr>
        <p:spPr>
          <a:xfrm>
            <a:off x="1775811" y="3064518"/>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p:cNvSpPr/>
          <p:nvPr/>
        </p:nvSpPr>
        <p:spPr>
          <a:xfrm>
            <a:off x="1643757" y="2909369"/>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p:cNvSpPr/>
          <p:nvPr/>
        </p:nvSpPr>
        <p:spPr>
          <a:xfrm>
            <a:off x="1955339" y="3182759"/>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p:cNvSpPr/>
          <p:nvPr/>
        </p:nvSpPr>
        <p:spPr>
          <a:xfrm>
            <a:off x="2338706" y="2657477"/>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p:cNvSpPr/>
          <p:nvPr/>
        </p:nvSpPr>
        <p:spPr>
          <a:xfrm>
            <a:off x="2274693" y="2965351"/>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p:cNvSpPr/>
          <p:nvPr/>
        </p:nvSpPr>
        <p:spPr>
          <a:xfrm>
            <a:off x="2138492" y="3152664"/>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p:cNvSpPr/>
          <p:nvPr/>
        </p:nvSpPr>
        <p:spPr>
          <a:xfrm>
            <a:off x="2067148" y="2451869"/>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p:cNvSpPr/>
          <p:nvPr/>
        </p:nvSpPr>
        <p:spPr>
          <a:xfrm>
            <a:off x="2370957" y="2823250"/>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p:cNvSpPr/>
          <p:nvPr/>
        </p:nvSpPr>
        <p:spPr>
          <a:xfrm>
            <a:off x="1414241" y="2235292"/>
            <a:ext cx="1332000" cy="13320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p:cNvSpPr/>
          <p:nvPr/>
        </p:nvSpPr>
        <p:spPr>
          <a:xfrm>
            <a:off x="2302403" y="3132786"/>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p:cNvSpPr/>
          <p:nvPr/>
        </p:nvSpPr>
        <p:spPr>
          <a:xfrm>
            <a:off x="2464790" y="2968369"/>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p:cNvSpPr/>
          <p:nvPr/>
        </p:nvSpPr>
        <p:spPr>
          <a:xfrm>
            <a:off x="2328693" y="2427476"/>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p:cNvSpPr/>
          <p:nvPr/>
        </p:nvSpPr>
        <p:spPr>
          <a:xfrm>
            <a:off x="2540423" y="2725433"/>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p:cNvSpPr/>
          <p:nvPr/>
        </p:nvSpPr>
        <p:spPr>
          <a:xfrm>
            <a:off x="2481093" y="2579876"/>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p:cNvSpPr/>
          <p:nvPr/>
        </p:nvSpPr>
        <p:spPr>
          <a:xfrm>
            <a:off x="2175148" y="2304424"/>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Ellipse 46"/>
          <p:cNvSpPr/>
          <p:nvPr/>
        </p:nvSpPr>
        <p:spPr>
          <a:xfrm>
            <a:off x="2447173" y="3122681"/>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llipse 47"/>
          <p:cNvSpPr/>
          <p:nvPr/>
        </p:nvSpPr>
        <p:spPr>
          <a:xfrm>
            <a:off x="2579493" y="2886449"/>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48"/>
          <p:cNvSpPr/>
          <p:nvPr/>
        </p:nvSpPr>
        <p:spPr>
          <a:xfrm>
            <a:off x="2045898" y="3379262"/>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Ellipse 49"/>
          <p:cNvSpPr/>
          <p:nvPr/>
        </p:nvSpPr>
        <p:spPr>
          <a:xfrm>
            <a:off x="1750530" y="2387320"/>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p:cNvSpPr/>
          <p:nvPr/>
        </p:nvSpPr>
        <p:spPr>
          <a:xfrm>
            <a:off x="1953513" y="2310470"/>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p:cNvSpPr/>
          <p:nvPr/>
        </p:nvSpPr>
        <p:spPr>
          <a:xfrm>
            <a:off x="2244457" y="3316977"/>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p:cNvSpPr/>
          <p:nvPr/>
        </p:nvSpPr>
        <p:spPr>
          <a:xfrm>
            <a:off x="1859757" y="3343265"/>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p:cNvSpPr/>
          <p:nvPr/>
        </p:nvSpPr>
        <p:spPr>
          <a:xfrm>
            <a:off x="1704375" y="3266576"/>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Ellipse 54"/>
          <p:cNvSpPr/>
          <p:nvPr/>
        </p:nvSpPr>
        <p:spPr>
          <a:xfrm>
            <a:off x="1489221" y="2883757"/>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Ellipse 55"/>
          <p:cNvSpPr/>
          <p:nvPr/>
        </p:nvSpPr>
        <p:spPr>
          <a:xfrm>
            <a:off x="1590898" y="3074509"/>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Ellipse 56"/>
          <p:cNvSpPr/>
          <p:nvPr/>
        </p:nvSpPr>
        <p:spPr>
          <a:xfrm>
            <a:off x="1492658" y="2713115"/>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Ellipse 57"/>
          <p:cNvSpPr/>
          <p:nvPr/>
        </p:nvSpPr>
        <p:spPr>
          <a:xfrm>
            <a:off x="1604683" y="2483576"/>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Ellipse 58"/>
          <p:cNvSpPr/>
          <p:nvPr/>
        </p:nvSpPr>
        <p:spPr>
          <a:xfrm>
            <a:off x="1600507" y="2624080"/>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9" name="Ellipse 98"/>
          <p:cNvSpPr/>
          <p:nvPr/>
        </p:nvSpPr>
        <p:spPr>
          <a:xfrm>
            <a:off x="6649339" y="2235292"/>
            <a:ext cx="1332000" cy="13320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 name="Flèche droite 99"/>
          <p:cNvSpPr/>
          <p:nvPr/>
        </p:nvSpPr>
        <p:spPr>
          <a:xfrm>
            <a:off x="3130802" y="2743607"/>
            <a:ext cx="467139" cy="288235"/>
          </a:xfrm>
          <a:prstGeom prst="rightArrow">
            <a:avLst/>
          </a:prstGeom>
          <a:solidFill>
            <a:srgbClr val="99DD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1" name="Flèche droite 100"/>
          <p:cNvSpPr/>
          <p:nvPr/>
        </p:nvSpPr>
        <p:spPr>
          <a:xfrm>
            <a:off x="8400345" y="2743607"/>
            <a:ext cx="467139" cy="288235"/>
          </a:xfrm>
          <a:prstGeom prst="rightArrow">
            <a:avLst/>
          </a:prstGeom>
          <a:solidFill>
            <a:srgbClr val="99DD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 name="ZoneTexte 101"/>
          <p:cNvSpPr txBox="1"/>
          <p:nvPr/>
        </p:nvSpPr>
        <p:spPr>
          <a:xfrm>
            <a:off x="9558274" y="2701750"/>
            <a:ext cx="1777541" cy="369332"/>
          </a:xfrm>
          <a:prstGeom prst="rect">
            <a:avLst/>
          </a:prstGeom>
          <a:noFill/>
        </p:spPr>
        <p:txBody>
          <a:bodyPr wrap="square" rtlCol="0">
            <a:spAutoFit/>
          </a:bodyPr>
          <a:lstStyle/>
          <a:p>
            <a:pPr algn="ctr"/>
            <a:r>
              <a:rPr lang="fr-FR" dirty="0" err="1">
                <a:solidFill>
                  <a:schemeClr val="bg1"/>
                </a:solidFill>
              </a:rPr>
              <a:t>Respiración</a:t>
            </a:r>
            <a:endParaRPr lang="fr-FR" dirty="0">
              <a:solidFill>
                <a:schemeClr val="bg1"/>
              </a:solidFill>
            </a:endParaRPr>
          </a:p>
        </p:txBody>
      </p:sp>
      <p:sp>
        <p:nvSpPr>
          <p:cNvPr id="103" name="ZoneTexte 102"/>
          <p:cNvSpPr txBox="1"/>
          <p:nvPr/>
        </p:nvSpPr>
        <p:spPr>
          <a:xfrm>
            <a:off x="4081191" y="2703058"/>
            <a:ext cx="1777541" cy="369332"/>
          </a:xfrm>
          <a:prstGeom prst="rect">
            <a:avLst/>
          </a:prstGeom>
          <a:noFill/>
        </p:spPr>
        <p:txBody>
          <a:bodyPr wrap="square" rtlCol="0">
            <a:spAutoFit/>
          </a:bodyPr>
          <a:lstStyle/>
          <a:p>
            <a:pPr algn="ctr"/>
            <a:r>
              <a:rPr lang="fr-FR" dirty="0" err="1">
                <a:solidFill>
                  <a:schemeClr val="bg1"/>
                </a:solidFill>
              </a:rPr>
              <a:t>Respiración</a:t>
            </a:r>
            <a:endParaRPr lang="fr-FR" dirty="0">
              <a:solidFill>
                <a:schemeClr val="bg1"/>
              </a:solidFill>
            </a:endParaRPr>
          </a:p>
        </p:txBody>
      </p:sp>
      <p:pic>
        <p:nvPicPr>
          <p:cNvPr id="104" name="Image 10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24491" y="2707724"/>
            <a:ext cx="360000" cy="360000"/>
          </a:xfrm>
          <a:prstGeom prst="rect">
            <a:avLst/>
          </a:prstGeom>
        </p:spPr>
      </p:pic>
      <p:pic>
        <p:nvPicPr>
          <p:cNvPr id="105" name="Image 10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324622" y="2707724"/>
            <a:ext cx="360000" cy="360000"/>
          </a:xfrm>
          <a:prstGeom prst="rect">
            <a:avLst/>
          </a:prstGeom>
        </p:spPr>
      </p:pic>
      <p:sp>
        <p:nvSpPr>
          <p:cNvPr id="106" name="Arc 105"/>
          <p:cNvSpPr/>
          <p:nvPr/>
        </p:nvSpPr>
        <p:spPr>
          <a:xfrm rot="1476310" flipH="1" flipV="1">
            <a:off x="1975907" y="3268998"/>
            <a:ext cx="563967" cy="477538"/>
          </a:xfrm>
          <a:prstGeom prst="arc">
            <a:avLst>
              <a:gd name="adj1" fmla="val 14458499"/>
              <a:gd name="adj2" fmla="val 21422109"/>
            </a:avLst>
          </a:prstGeom>
          <a:ln w="28575" cap="rnd">
            <a:solidFill>
              <a:schemeClr val="bg1"/>
            </a:solidFill>
            <a:round/>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07" name="ZoneTexte 106"/>
          <p:cNvSpPr txBox="1"/>
          <p:nvPr/>
        </p:nvSpPr>
        <p:spPr>
          <a:xfrm>
            <a:off x="2259041" y="3604834"/>
            <a:ext cx="2598937" cy="307777"/>
          </a:xfrm>
          <a:prstGeom prst="rect">
            <a:avLst/>
          </a:prstGeom>
          <a:noFill/>
        </p:spPr>
        <p:txBody>
          <a:bodyPr wrap="square" rtlCol="0">
            <a:spAutoFit/>
          </a:bodyPr>
          <a:lstStyle/>
          <a:p>
            <a:r>
              <a:rPr lang="es-ES" sz="1400" dirty="0">
                <a:solidFill>
                  <a:schemeClr val="bg1"/>
                </a:solidFill>
              </a:rPr>
              <a:t>El oxígeno en la atmósfera</a:t>
            </a:r>
            <a:endParaRPr lang="fr-FR" sz="1400" dirty="0">
              <a:solidFill>
                <a:schemeClr val="bg1"/>
              </a:solidFill>
            </a:endParaRPr>
          </a:p>
        </p:txBody>
      </p:sp>
      <p:sp>
        <p:nvSpPr>
          <p:cNvPr id="108" name="ZoneTexte 107"/>
          <p:cNvSpPr txBox="1"/>
          <p:nvPr/>
        </p:nvSpPr>
        <p:spPr>
          <a:xfrm>
            <a:off x="7690352" y="2038393"/>
            <a:ext cx="2598937" cy="307777"/>
          </a:xfrm>
          <a:prstGeom prst="rect">
            <a:avLst/>
          </a:prstGeom>
          <a:noFill/>
        </p:spPr>
        <p:txBody>
          <a:bodyPr wrap="square" rtlCol="0">
            <a:spAutoFit/>
          </a:bodyPr>
          <a:lstStyle/>
          <a:p>
            <a:r>
              <a:rPr lang="es-ES" sz="1400" dirty="0">
                <a:solidFill>
                  <a:schemeClr val="bg1"/>
                </a:solidFill>
              </a:rPr>
              <a:t>No hay oxígeno en el vacío</a:t>
            </a:r>
          </a:p>
        </p:txBody>
      </p:sp>
      <p:sp>
        <p:nvSpPr>
          <p:cNvPr id="109" name="Arc 108"/>
          <p:cNvSpPr/>
          <p:nvPr/>
        </p:nvSpPr>
        <p:spPr>
          <a:xfrm rot="20308442" flipH="1">
            <a:off x="7364922" y="2224020"/>
            <a:ext cx="563967" cy="289281"/>
          </a:xfrm>
          <a:prstGeom prst="arc">
            <a:avLst>
              <a:gd name="adj1" fmla="val 14315066"/>
              <a:gd name="adj2" fmla="val 21422109"/>
            </a:avLst>
          </a:prstGeom>
          <a:ln w="28575" cap="rnd">
            <a:solidFill>
              <a:schemeClr val="bg1"/>
            </a:solidFill>
            <a:round/>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110" name="Image 10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30690" y="4039732"/>
            <a:ext cx="146582" cy="146582"/>
          </a:xfrm>
          <a:prstGeom prst="rect">
            <a:avLst/>
          </a:prstGeom>
        </p:spPr>
      </p:pic>
      <p:pic>
        <p:nvPicPr>
          <p:cNvPr id="111" name="Image 11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506161" y="4391552"/>
            <a:ext cx="230070" cy="230070"/>
          </a:xfrm>
          <a:prstGeom prst="rect">
            <a:avLst/>
          </a:prstGeom>
        </p:spPr>
      </p:pic>
      <p:pic>
        <p:nvPicPr>
          <p:cNvPr id="113" name="Image 11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944731" y="4360005"/>
            <a:ext cx="146582" cy="146582"/>
          </a:xfrm>
          <a:prstGeom prst="rect">
            <a:avLst/>
          </a:prstGeom>
        </p:spPr>
      </p:pic>
      <p:pic>
        <p:nvPicPr>
          <p:cNvPr id="114" name="Image 11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V="1">
            <a:off x="10753881" y="2279624"/>
            <a:ext cx="146582" cy="146582"/>
          </a:xfrm>
          <a:prstGeom prst="rect">
            <a:avLst/>
          </a:prstGeom>
        </p:spPr>
      </p:pic>
      <p:pic>
        <p:nvPicPr>
          <p:cNvPr id="115" name="Image 11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V="1">
            <a:off x="11209467" y="2481476"/>
            <a:ext cx="230070" cy="230070"/>
          </a:xfrm>
          <a:prstGeom prst="rect">
            <a:avLst/>
          </a:prstGeom>
        </p:spPr>
      </p:pic>
      <p:pic>
        <p:nvPicPr>
          <p:cNvPr id="117" name="Image 11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V="1">
            <a:off x="11247537" y="2158219"/>
            <a:ext cx="146582" cy="146582"/>
          </a:xfrm>
          <a:prstGeom prst="rect">
            <a:avLst/>
          </a:prstGeom>
        </p:spPr>
      </p:pic>
      <p:pic>
        <p:nvPicPr>
          <p:cNvPr id="118" name="Image 11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087546" y="5312799"/>
            <a:ext cx="230070" cy="230070"/>
          </a:xfrm>
          <a:prstGeom prst="rect">
            <a:avLst/>
          </a:prstGeom>
        </p:spPr>
      </p:pic>
      <p:sp>
        <p:nvSpPr>
          <p:cNvPr id="119" name="Rectangle 118"/>
          <p:cNvSpPr/>
          <p:nvPr/>
        </p:nvSpPr>
        <p:spPr>
          <a:xfrm rot="2700000">
            <a:off x="1290236" y="3266774"/>
            <a:ext cx="102066" cy="700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0" name="Rectangle 119"/>
          <p:cNvSpPr/>
          <p:nvPr/>
        </p:nvSpPr>
        <p:spPr>
          <a:xfrm rot="2700000">
            <a:off x="6545880" y="3266773"/>
            <a:ext cx="102066" cy="700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1" name="Image 12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843976" y="1726707"/>
            <a:ext cx="699499" cy="699499"/>
          </a:xfrm>
          <a:prstGeom prst="rect">
            <a:avLst/>
          </a:prstGeom>
        </p:spPr>
      </p:pic>
      <p:pic>
        <p:nvPicPr>
          <p:cNvPr id="123" name="Image 122"/>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flipH="1">
            <a:off x="750259" y="4423538"/>
            <a:ext cx="576000" cy="576000"/>
          </a:xfrm>
          <a:prstGeom prst="rect">
            <a:avLst/>
          </a:prstGeom>
        </p:spPr>
      </p:pic>
      <p:grpSp>
        <p:nvGrpSpPr>
          <p:cNvPr id="14" name="Groupe 13"/>
          <p:cNvGrpSpPr/>
          <p:nvPr/>
        </p:nvGrpSpPr>
        <p:grpSpPr>
          <a:xfrm>
            <a:off x="7968148" y="4065151"/>
            <a:ext cx="1908000" cy="1908000"/>
            <a:chOff x="8387248" y="3922276"/>
            <a:chExt cx="1908000" cy="1908000"/>
          </a:xfrm>
        </p:grpSpPr>
        <p:pic>
          <p:nvPicPr>
            <p:cNvPr id="3" name="Image 2"/>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387248" y="3922276"/>
              <a:ext cx="1908000" cy="1908000"/>
            </a:xfrm>
            <a:prstGeom prst="rect">
              <a:avLst/>
            </a:prstGeom>
          </p:spPr>
        </p:pic>
        <p:pic>
          <p:nvPicPr>
            <p:cNvPr id="83" name="Image 82"/>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rot="265684">
              <a:off x="9112296" y="4756175"/>
              <a:ext cx="183753" cy="127505"/>
            </a:xfrm>
            <a:prstGeom prst="rect">
              <a:avLst/>
            </a:prstGeom>
          </p:spPr>
        </p:pic>
        <p:pic>
          <p:nvPicPr>
            <p:cNvPr id="82" name="Image 81"/>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flipV="1">
              <a:off x="9450242" y="4758801"/>
              <a:ext cx="184151" cy="117475"/>
            </a:xfrm>
            <a:prstGeom prst="rect">
              <a:avLst/>
            </a:prstGeom>
          </p:spPr>
        </p:pic>
        <p:pic>
          <p:nvPicPr>
            <p:cNvPr id="84" name="Image 83"/>
            <p:cNvPicPr>
              <a:picLocks noChangeAspect="1"/>
            </p:cNvPicPr>
            <p:nvPr/>
          </p:nvPicPr>
          <p:blipFill rotWithShape="1">
            <a:blip r:embed="rId16" cstate="screen">
              <a:clrChange>
                <a:clrFrom>
                  <a:srgbClr val="E6C496"/>
                </a:clrFrom>
                <a:clrTo>
                  <a:srgbClr val="E6C496">
                    <a:alpha val="0"/>
                  </a:srgbClr>
                </a:clrTo>
              </a:clrChange>
              <a:extLst>
                <a:ext uri="{28A0092B-C50C-407E-A947-70E740481C1C}">
                  <a14:useLocalDpi xmlns:a14="http://schemas.microsoft.com/office/drawing/2010/main"/>
                </a:ext>
              </a:extLst>
            </a:blip>
            <a:srcRect/>
            <a:stretch/>
          </p:blipFill>
          <p:spPr>
            <a:xfrm flipV="1">
              <a:off x="9122448" y="4758801"/>
              <a:ext cx="184151" cy="117475"/>
            </a:xfrm>
            <a:prstGeom prst="rect">
              <a:avLst/>
            </a:prstGeom>
          </p:spPr>
        </p:pic>
      </p:grpSp>
    </p:spTree>
    <p:extLst>
      <p:ext uri="{BB962C8B-B14F-4D97-AF65-F5344CB8AC3E}">
        <p14:creationId xmlns:p14="http://schemas.microsoft.com/office/powerpoint/2010/main" val="30619755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877C2003-2E6E-4ABC-B270-3E95A87ADF8A}" type="slidenum">
              <a:rPr lang="en-GB" smtClean="0"/>
              <a:pPr/>
              <a:t>40</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9" name="ZoneTexte 8"/>
          <p:cNvSpPr txBox="1"/>
          <p:nvPr/>
        </p:nvSpPr>
        <p:spPr>
          <a:xfrm>
            <a:off x="4154456" y="1482505"/>
            <a:ext cx="2808644" cy="400110"/>
          </a:xfrm>
          <a:prstGeom prst="rect">
            <a:avLst/>
          </a:prstGeom>
          <a:noFill/>
        </p:spPr>
        <p:txBody>
          <a:bodyPr wrap="square" rtlCol="0">
            <a:spAutoFit/>
          </a:bodyPr>
          <a:lstStyle/>
          <a:p>
            <a:pPr algn="ctr"/>
            <a:r>
              <a:rPr lang="fr-FR" sz="2000" dirty="0" err="1">
                <a:solidFill>
                  <a:schemeClr val="bg1"/>
                </a:solidFill>
              </a:rPr>
              <a:t>Viaje</a:t>
            </a:r>
            <a:r>
              <a:rPr lang="fr-FR" sz="2000" dirty="0">
                <a:solidFill>
                  <a:schemeClr val="bg1"/>
                </a:solidFill>
              </a:rPr>
              <a:t> a Marte</a:t>
            </a:r>
          </a:p>
        </p:txBody>
      </p:sp>
      <p:sp>
        <p:nvSpPr>
          <p:cNvPr id="14" name="ZoneTexte 13"/>
          <p:cNvSpPr txBox="1"/>
          <p:nvPr/>
        </p:nvSpPr>
        <p:spPr>
          <a:xfrm>
            <a:off x="3915472" y="5750355"/>
            <a:ext cx="4361055" cy="584775"/>
          </a:xfrm>
          <a:prstGeom prst="rect">
            <a:avLst/>
          </a:prstGeom>
          <a:noFill/>
        </p:spPr>
        <p:txBody>
          <a:bodyPr wrap="square" rtlCol="0">
            <a:spAutoFit/>
          </a:bodyPr>
          <a:lstStyle/>
          <a:p>
            <a:pPr algn="ctr"/>
            <a:r>
              <a:rPr lang="fr-FR" sz="1600" dirty="0" smtClean="0">
                <a:solidFill>
                  <a:schemeClr val="bg1"/>
                </a:solidFill>
              </a:rPr>
              <a:t>Mars </a:t>
            </a:r>
            <a:r>
              <a:rPr lang="fr-FR" sz="1600" dirty="0" err="1" smtClean="0">
                <a:solidFill>
                  <a:schemeClr val="bg1"/>
                </a:solidFill>
              </a:rPr>
              <a:t>Sample</a:t>
            </a:r>
            <a:r>
              <a:rPr lang="fr-FR" sz="1600" dirty="0" smtClean="0">
                <a:solidFill>
                  <a:schemeClr val="bg1"/>
                </a:solidFill>
              </a:rPr>
              <a:t> Return: </a:t>
            </a:r>
            <a:r>
              <a:rPr lang="es-ES" sz="1600" dirty="0">
                <a:solidFill>
                  <a:schemeClr val="bg1"/>
                </a:solidFill>
              </a:rPr>
              <a:t>trayendo de </a:t>
            </a:r>
            <a:r>
              <a:rPr lang="es-ES" sz="1600" dirty="0" smtClean="0">
                <a:solidFill>
                  <a:schemeClr val="bg1"/>
                </a:solidFill>
              </a:rPr>
              <a:t>vuelta </a:t>
            </a:r>
            <a:endParaRPr lang="es-ES" sz="1600" dirty="0">
              <a:solidFill>
                <a:schemeClr val="bg1"/>
              </a:solidFill>
            </a:endParaRPr>
          </a:p>
          <a:p>
            <a:pPr algn="ctr"/>
            <a:r>
              <a:rPr lang="es-ES" sz="1600" dirty="0">
                <a:solidFill>
                  <a:schemeClr val="bg1"/>
                </a:solidFill>
              </a:rPr>
              <a:t>las primeras muestras de Marte</a:t>
            </a:r>
          </a:p>
        </p:txBody>
      </p:sp>
      <p:pic>
        <p:nvPicPr>
          <p:cNvPr id="3" name="Imag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81102" y="2138887"/>
            <a:ext cx="5629797" cy="3594931"/>
          </a:xfrm>
          <a:prstGeom prst="rect">
            <a:avLst/>
          </a:prstGeom>
        </p:spPr>
      </p:pic>
      <p:pic>
        <p:nvPicPr>
          <p:cNvPr id="17" name="Imag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6903140" y="1226233"/>
            <a:ext cx="900000" cy="900000"/>
          </a:xfrm>
          <a:prstGeom prst="rect">
            <a:avLst/>
          </a:prstGeom>
        </p:spPr>
      </p:pic>
      <p:sp>
        <p:nvSpPr>
          <p:cNvPr id="12" name="ZoneTexte 11"/>
          <p:cNvSpPr txBox="1"/>
          <p:nvPr/>
        </p:nvSpPr>
        <p:spPr>
          <a:xfrm>
            <a:off x="8115768" y="5502986"/>
            <a:ext cx="795131" cy="230832"/>
          </a:xfrm>
          <a:prstGeom prst="rect">
            <a:avLst/>
          </a:prstGeom>
          <a:noFill/>
        </p:spPr>
        <p:txBody>
          <a:bodyPr wrap="square" rtlCol="0">
            <a:spAutoFit/>
          </a:bodyPr>
          <a:lstStyle/>
          <a:p>
            <a:pPr algn="r"/>
            <a:r>
              <a:rPr lang="fr-FR" sz="900" dirty="0" smtClean="0">
                <a:solidFill>
                  <a:schemeClr val="bg1"/>
                </a:solidFill>
              </a:rPr>
              <a:t>©Airbus</a:t>
            </a:r>
            <a:endParaRPr lang="fr-FR" sz="900" dirty="0">
              <a:solidFill>
                <a:schemeClr val="bg1"/>
              </a:solidFill>
            </a:endParaRPr>
          </a:p>
        </p:txBody>
      </p:sp>
      <p:sp>
        <p:nvSpPr>
          <p:cNvPr id="13" name="Titre 7"/>
          <p:cNvSpPr>
            <a:spLocks noGrp="1"/>
          </p:cNvSpPr>
          <p:nvPr>
            <p:ph type="title"/>
          </p:nvPr>
        </p:nvSpPr>
        <p:spPr>
          <a:xfrm>
            <a:off x="1744602" y="206466"/>
            <a:ext cx="9966197" cy="900000"/>
          </a:xfrm>
        </p:spPr>
        <p:txBody>
          <a:bodyPr/>
          <a:lstStyle/>
          <a:p>
            <a:r>
              <a:rPr lang="es-ES" dirty="0"/>
              <a:t>El espacio en el futuro</a:t>
            </a:r>
            <a:endParaRPr lang="fr-FR" dirty="0"/>
          </a:p>
        </p:txBody>
      </p:sp>
    </p:spTree>
    <p:extLst>
      <p:ext uri="{BB962C8B-B14F-4D97-AF65-F5344CB8AC3E}">
        <p14:creationId xmlns:p14="http://schemas.microsoft.com/office/powerpoint/2010/main" val="23926180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877C2003-2E6E-4ABC-B270-3E95A87ADF8A}" type="slidenum">
              <a:rPr lang="en-GB" smtClean="0"/>
              <a:pPr/>
              <a:t>41</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grpSp>
        <p:nvGrpSpPr>
          <p:cNvPr id="14" name="Groupe 13"/>
          <p:cNvGrpSpPr/>
          <p:nvPr/>
        </p:nvGrpSpPr>
        <p:grpSpPr>
          <a:xfrm>
            <a:off x="6903139" y="2306663"/>
            <a:ext cx="4464955" cy="3275863"/>
            <a:chOff x="6338047" y="1978633"/>
            <a:chExt cx="5030048" cy="3603893"/>
          </a:xfrm>
        </p:grpSpPr>
        <p:pic>
          <p:nvPicPr>
            <p:cNvPr id="4" name="Image 3"/>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6338047" y="1978633"/>
              <a:ext cx="5030048" cy="3603893"/>
            </a:xfrm>
            <a:prstGeom prst="rect">
              <a:avLst/>
            </a:prstGeom>
          </p:spPr>
        </p:pic>
        <p:sp>
          <p:nvSpPr>
            <p:cNvPr id="11" name="ZoneTexte 10"/>
            <p:cNvSpPr txBox="1"/>
            <p:nvPr/>
          </p:nvSpPr>
          <p:spPr>
            <a:xfrm>
              <a:off x="10134600" y="5344984"/>
              <a:ext cx="1233495" cy="230832"/>
            </a:xfrm>
            <a:prstGeom prst="rect">
              <a:avLst/>
            </a:prstGeom>
            <a:noFill/>
          </p:spPr>
          <p:txBody>
            <a:bodyPr wrap="square" rtlCol="0">
              <a:spAutoFit/>
            </a:bodyPr>
            <a:lstStyle/>
            <a:p>
              <a:pPr algn="r"/>
              <a:r>
                <a:rPr lang="fr-FR" sz="900" dirty="0" err="1" smtClean="0">
                  <a:solidFill>
                    <a:schemeClr val="bg1"/>
                  </a:solidFill>
                </a:rPr>
                <a:t>OneWeb</a:t>
              </a:r>
              <a:r>
                <a:rPr lang="fr-FR" sz="900" dirty="0" smtClean="0">
                  <a:solidFill>
                    <a:schemeClr val="bg1"/>
                  </a:solidFill>
                </a:rPr>
                <a:t> ©Airbus</a:t>
              </a:r>
              <a:endParaRPr lang="fr-FR" sz="900" dirty="0">
                <a:solidFill>
                  <a:schemeClr val="bg1"/>
                </a:solidFill>
              </a:endParaRPr>
            </a:p>
          </p:txBody>
        </p:sp>
      </p:grpSp>
      <p:grpSp>
        <p:nvGrpSpPr>
          <p:cNvPr id="10" name="Groupe 9"/>
          <p:cNvGrpSpPr/>
          <p:nvPr/>
        </p:nvGrpSpPr>
        <p:grpSpPr>
          <a:xfrm>
            <a:off x="552195" y="2306663"/>
            <a:ext cx="5251445" cy="3279213"/>
            <a:chOff x="797280" y="2904564"/>
            <a:chExt cx="3873332" cy="2148635"/>
          </a:xfrm>
        </p:grpSpPr>
        <p:pic>
          <p:nvPicPr>
            <p:cNvPr id="2" name="Imag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97280" y="2904564"/>
              <a:ext cx="3873331" cy="2148635"/>
            </a:xfrm>
            <a:prstGeom prst="rect">
              <a:avLst/>
            </a:prstGeom>
          </p:spPr>
        </p:pic>
        <p:sp>
          <p:nvSpPr>
            <p:cNvPr id="13" name="ZoneTexte 12"/>
            <p:cNvSpPr txBox="1"/>
            <p:nvPr/>
          </p:nvSpPr>
          <p:spPr>
            <a:xfrm>
              <a:off x="3320187" y="4822367"/>
              <a:ext cx="1350425" cy="202567"/>
            </a:xfrm>
            <a:prstGeom prst="rect">
              <a:avLst/>
            </a:prstGeom>
            <a:noFill/>
          </p:spPr>
          <p:txBody>
            <a:bodyPr wrap="square" rtlCol="0">
              <a:spAutoFit/>
            </a:bodyPr>
            <a:lstStyle/>
            <a:p>
              <a:pPr algn="r"/>
              <a:r>
                <a:rPr lang="fr-FR" sz="900" dirty="0" err="1" smtClean="0">
                  <a:solidFill>
                    <a:schemeClr val="bg1"/>
                  </a:solidFill>
                </a:rPr>
                <a:t>OneWeb</a:t>
              </a:r>
              <a:r>
                <a:rPr lang="fr-FR" sz="900" dirty="0" smtClean="0">
                  <a:solidFill>
                    <a:schemeClr val="bg1"/>
                  </a:solidFill>
                </a:rPr>
                <a:t> ©Airbus</a:t>
              </a:r>
              <a:endParaRPr lang="fr-FR" sz="900" dirty="0">
                <a:solidFill>
                  <a:schemeClr val="bg1"/>
                </a:solidFill>
              </a:endParaRPr>
            </a:p>
          </p:txBody>
        </p:sp>
      </p:grpSp>
      <p:pic>
        <p:nvPicPr>
          <p:cNvPr id="3" name="Imag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72090" y="1299351"/>
            <a:ext cx="740436" cy="740436"/>
          </a:xfrm>
          <a:prstGeom prst="rect">
            <a:avLst/>
          </a:prstGeom>
        </p:spPr>
      </p:pic>
      <p:sp>
        <p:nvSpPr>
          <p:cNvPr id="15" name="ZoneTexte 14"/>
          <p:cNvSpPr txBox="1"/>
          <p:nvPr/>
        </p:nvSpPr>
        <p:spPr>
          <a:xfrm>
            <a:off x="4745600" y="1482505"/>
            <a:ext cx="1935652" cy="400110"/>
          </a:xfrm>
          <a:prstGeom prst="rect">
            <a:avLst/>
          </a:prstGeom>
          <a:noFill/>
        </p:spPr>
        <p:txBody>
          <a:bodyPr wrap="square" rtlCol="0">
            <a:spAutoFit/>
          </a:bodyPr>
          <a:lstStyle/>
          <a:p>
            <a:pPr algn="ctr"/>
            <a:r>
              <a:rPr lang="fr-FR" sz="2000" dirty="0" err="1">
                <a:solidFill>
                  <a:schemeClr val="bg1"/>
                </a:solidFill>
              </a:rPr>
              <a:t>Constelaciones</a:t>
            </a:r>
            <a:endParaRPr lang="fr-FR" sz="2000" dirty="0">
              <a:solidFill>
                <a:schemeClr val="bg1"/>
              </a:solidFill>
            </a:endParaRPr>
          </a:p>
        </p:txBody>
      </p:sp>
      <p:sp>
        <p:nvSpPr>
          <p:cNvPr id="17" name="Titre 7"/>
          <p:cNvSpPr>
            <a:spLocks noGrp="1"/>
          </p:cNvSpPr>
          <p:nvPr>
            <p:ph type="title"/>
          </p:nvPr>
        </p:nvSpPr>
        <p:spPr>
          <a:xfrm>
            <a:off x="1744602" y="206466"/>
            <a:ext cx="9966197" cy="900000"/>
          </a:xfrm>
        </p:spPr>
        <p:txBody>
          <a:bodyPr/>
          <a:lstStyle/>
          <a:p>
            <a:r>
              <a:rPr lang="es-ES" dirty="0"/>
              <a:t>El espacio en el futuro</a:t>
            </a:r>
            <a:endParaRPr lang="fr-FR" dirty="0"/>
          </a:p>
        </p:txBody>
      </p:sp>
    </p:spTree>
    <p:extLst>
      <p:ext uri="{BB962C8B-B14F-4D97-AF65-F5344CB8AC3E}">
        <p14:creationId xmlns:p14="http://schemas.microsoft.com/office/powerpoint/2010/main" val="9035634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877C2003-2E6E-4ABC-B270-3E95A87ADF8A}" type="slidenum">
              <a:rPr lang="en-GB" smtClean="0"/>
              <a:pPr/>
              <a:t>42</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15" name="ZoneTexte 14"/>
          <p:cNvSpPr txBox="1"/>
          <p:nvPr/>
        </p:nvSpPr>
        <p:spPr>
          <a:xfrm>
            <a:off x="4404794" y="1482505"/>
            <a:ext cx="2559806" cy="707886"/>
          </a:xfrm>
          <a:prstGeom prst="rect">
            <a:avLst/>
          </a:prstGeom>
          <a:noFill/>
        </p:spPr>
        <p:txBody>
          <a:bodyPr wrap="square" rtlCol="0">
            <a:spAutoFit/>
          </a:bodyPr>
          <a:lstStyle/>
          <a:p>
            <a:pPr algn="ctr"/>
            <a:r>
              <a:rPr lang="fr-FR" sz="2000" dirty="0">
                <a:solidFill>
                  <a:schemeClr val="bg1"/>
                </a:solidFill>
              </a:rPr>
              <a:t>La </a:t>
            </a:r>
            <a:r>
              <a:rPr lang="fr-FR" sz="2000" dirty="0" err="1">
                <a:solidFill>
                  <a:schemeClr val="bg1"/>
                </a:solidFill>
              </a:rPr>
              <a:t>fabricación</a:t>
            </a:r>
            <a:r>
              <a:rPr lang="fr-FR" sz="2000" dirty="0">
                <a:solidFill>
                  <a:schemeClr val="bg1"/>
                </a:solidFill>
              </a:rPr>
              <a:t> </a:t>
            </a:r>
            <a:r>
              <a:rPr lang="fr-FR" sz="2000" dirty="0" err="1">
                <a:solidFill>
                  <a:schemeClr val="bg1"/>
                </a:solidFill>
              </a:rPr>
              <a:t>espacial</a:t>
            </a:r>
            <a:endParaRPr lang="fr-FR" sz="2000" dirty="0">
              <a:solidFill>
                <a:schemeClr val="bg1"/>
              </a:solidFill>
            </a:endParaRPr>
          </a:p>
        </p:txBody>
      </p:sp>
      <p:pic>
        <p:nvPicPr>
          <p:cNvPr id="16" name="Imag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75208" y="1332908"/>
            <a:ext cx="699303" cy="699303"/>
          </a:xfrm>
          <a:prstGeom prst="rect">
            <a:avLst/>
          </a:prstGeom>
        </p:spPr>
      </p:pic>
      <p:sp>
        <p:nvSpPr>
          <p:cNvPr id="19" name="Rectangle 18"/>
          <p:cNvSpPr/>
          <p:nvPr/>
        </p:nvSpPr>
        <p:spPr>
          <a:xfrm>
            <a:off x="367004" y="5333589"/>
            <a:ext cx="11457992" cy="369332"/>
          </a:xfrm>
          <a:prstGeom prst="rect">
            <a:avLst/>
          </a:prstGeom>
        </p:spPr>
        <p:txBody>
          <a:bodyPr wrap="square">
            <a:spAutoFit/>
          </a:bodyPr>
          <a:lstStyle/>
          <a:p>
            <a:pPr>
              <a:spcAft>
                <a:spcPts val="0"/>
              </a:spcAft>
            </a:pPr>
            <a:r>
              <a:rPr lang="fr-FR" u="sng" dirty="0">
                <a:solidFill>
                  <a:srgbClr val="1F497D"/>
                </a:solidFill>
                <a:latin typeface="Calibri" panose="020F0502020204030204" pitchFamily="34" charset="0"/>
                <a:ea typeface="Calibri" panose="020F0502020204030204" pitchFamily="34" charset="0"/>
                <a:hlinkClick r:id="rId4"/>
              </a:rPr>
              <a:t>https://</a:t>
            </a:r>
            <a:r>
              <a:rPr lang="fr-FR" u="sng" dirty="0" smtClean="0">
                <a:solidFill>
                  <a:srgbClr val="1F497D"/>
                </a:solidFill>
                <a:latin typeface="Calibri" panose="020F0502020204030204" pitchFamily="34" charset="0"/>
                <a:ea typeface="Calibri" panose="020F0502020204030204" pitchFamily="34" charset="0"/>
                <a:hlinkClick r:id="rId4"/>
              </a:rPr>
              <a:t>www.airbus.com/company/sustainability/airbus-foundation/discovery-space/kids/future-of-the-skies.html#Spa</a:t>
            </a:r>
            <a:endParaRPr lang="fr-FR" dirty="0">
              <a:latin typeface="Calibri" panose="020F0502020204030204" pitchFamily="34" charset="0"/>
              <a:ea typeface="Calibri" panose="020F0502020204030204" pitchFamily="34" charset="0"/>
            </a:endParaRPr>
          </a:p>
        </p:txBody>
      </p:sp>
      <p:grpSp>
        <p:nvGrpSpPr>
          <p:cNvPr id="4" name="Groupe 3"/>
          <p:cNvGrpSpPr/>
          <p:nvPr/>
        </p:nvGrpSpPr>
        <p:grpSpPr>
          <a:xfrm>
            <a:off x="683367" y="2258653"/>
            <a:ext cx="10825266" cy="2845359"/>
            <a:chOff x="688820" y="2258653"/>
            <a:chExt cx="10825266" cy="2845359"/>
          </a:xfrm>
        </p:grpSpPr>
        <p:pic>
          <p:nvPicPr>
            <p:cNvPr id="2" name="Imag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98066" y="2258653"/>
              <a:ext cx="5016020" cy="2821511"/>
            </a:xfrm>
            <a:prstGeom prst="rect">
              <a:avLst/>
            </a:prstGeom>
          </p:spPr>
        </p:pic>
        <p:pic>
          <p:nvPicPr>
            <p:cNvPr id="3" name="Imag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8820" y="2258653"/>
              <a:ext cx="5058417" cy="2845359"/>
            </a:xfrm>
            <a:prstGeom prst="rect">
              <a:avLst/>
            </a:prstGeom>
          </p:spPr>
        </p:pic>
      </p:grpSp>
      <p:sp>
        <p:nvSpPr>
          <p:cNvPr id="11" name="Forme libre 10"/>
          <p:cNvSpPr/>
          <p:nvPr/>
        </p:nvSpPr>
        <p:spPr>
          <a:xfrm rot="1320000">
            <a:off x="3102473" y="5545751"/>
            <a:ext cx="231112" cy="433754"/>
          </a:xfrm>
          <a:custGeom>
            <a:avLst/>
            <a:gdLst>
              <a:gd name="connsiteX0" fmla="*/ 115556 w 231112"/>
              <a:gd name="connsiteY0" fmla="*/ 0 h 433754"/>
              <a:gd name="connsiteX1" fmla="*/ 231112 w 231112"/>
              <a:gd name="connsiteY1" fmla="*/ 281354 h 433754"/>
              <a:gd name="connsiteX2" fmla="*/ 139209 w 231112"/>
              <a:gd name="connsiteY2" fmla="*/ 281354 h 433754"/>
              <a:gd name="connsiteX3" fmla="*/ 139209 w 231112"/>
              <a:gd name="connsiteY3" fmla="*/ 433754 h 433754"/>
              <a:gd name="connsiteX4" fmla="*/ 88967 w 231112"/>
              <a:gd name="connsiteY4" fmla="*/ 433754 h 433754"/>
              <a:gd name="connsiteX5" fmla="*/ 88967 w 231112"/>
              <a:gd name="connsiteY5" fmla="*/ 281354 h 433754"/>
              <a:gd name="connsiteX6" fmla="*/ 0 w 231112"/>
              <a:gd name="connsiteY6" fmla="*/ 281354 h 43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112" h="433754">
                <a:moveTo>
                  <a:pt x="115556" y="0"/>
                </a:moveTo>
                <a:lnTo>
                  <a:pt x="231112" y="281354"/>
                </a:lnTo>
                <a:lnTo>
                  <a:pt x="139209" y="281354"/>
                </a:lnTo>
                <a:lnTo>
                  <a:pt x="139209" y="433754"/>
                </a:lnTo>
                <a:lnTo>
                  <a:pt x="88967" y="433754"/>
                </a:lnTo>
                <a:lnTo>
                  <a:pt x="88967" y="281354"/>
                </a:lnTo>
                <a:lnTo>
                  <a:pt x="0" y="281354"/>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itre 7"/>
          <p:cNvSpPr>
            <a:spLocks noGrp="1"/>
          </p:cNvSpPr>
          <p:nvPr>
            <p:ph type="title"/>
          </p:nvPr>
        </p:nvSpPr>
        <p:spPr>
          <a:xfrm>
            <a:off x="1744602" y="206466"/>
            <a:ext cx="9966197" cy="900000"/>
          </a:xfrm>
        </p:spPr>
        <p:txBody>
          <a:bodyPr/>
          <a:lstStyle/>
          <a:p>
            <a:r>
              <a:rPr lang="es-ES" dirty="0"/>
              <a:t>El espacio en el futuro</a:t>
            </a:r>
            <a:endParaRPr lang="fr-FR" dirty="0"/>
          </a:p>
        </p:txBody>
      </p:sp>
    </p:spTree>
    <p:extLst>
      <p:ext uri="{BB962C8B-B14F-4D97-AF65-F5344CB8AC3E}">
        <p14:creationId xmlns:p14="http://schemas.microsoft.com/office/powerpoint/2010/main" val="40842179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877C2003-2E6E-4ABC-B270-3E95A87ADF8A}" type="slidenum">
              <a:rPr lang="en-GB" smtClean="0"/>
              <a:pPr/>
              <a:t>43</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9" name="ZoneTexte 8"/>
          <p:cNvSpPr txBox="1"/>
          <p:nvPr/>
        </p:nvSpPr>
        <p:spPr>
          <a:xfrm>
            <a:off x="4691678" y="404440"/>
            <a:ext cx="2808644" cy="707886"/>
          </a:xfrm>
          <a:prstGeom prst="rect">
            <a:avLst/>
          </a:prstGeom>
          <a:noFill/>
        </p:spPr>
        <p:txBody>
          <a:bodyPr wrap="square" rtlCol="0">
            <a:spAutoFit/>
          </a:bodyPr>
          <a:lstStyle/>
          <a:p>
            <a:pPr algn="ctr"/>
            <a:r>
              <a:rPr lang="es-ES" sz="2000" dirty="0" smtClean="0">
                <a:solidFill>
                  <a:schemeClr val="bg1"/>
                </a:solidFill>
              </a:rPr>
              <a:t>Pregunta: </a:t>
            </a:r>
            <a:endParaRPr lang="es-ES" sz="2000" dirty="0">
              <a:solidFill>
                <a:schemeClr val="bg1"/>
              </a:solidFill>
            </a:endParaRPr>
          </a:p>
          <a:p>
            <a:pPr algn="ctr"/>
            <a:r>
              <a:rPr lang="es-ES" sz="2000" dirty="0">
                <a:solidFill>
                  <a:schemeClr val="bg1"/>
                </a:solidFill>
              </a:rPr>
              <a:t>¿Qué fue primero?</a:t>
            </a:r>
          </a:p>
        </p:txBody>
      </p:sp>
      <p:grpSp>
        <p:nvGrpSpPr>
          <p:cNvPr id="40" name="Groupe 39"/>
          <p:cNvGrpSpPr/>
          <p:nvPr/>
        </p:nvGrpSpPr>
        <p:grpSpPr>
          <a:xfrm>
            <a:off x="9747896" y="2918666"/>
            <a:ext cx="2025526" cy="1229914"/>
            <a:chOff x="2929705" y="3956611"/>
            <a:chExt cx="2025526" cy="1229914"/>
          </a:xfrm>
        </p:grpSpPr>
        <p:sp>
          <p:nvSpPr>
            <p:cNvPr id="16" name="ZoneTexte 15"/>
            <p:cNvSpPr txBox="1"/>
            <p:nvPr/>
          </p:nvSpPr>
          <p:spPr>
            <a:xfrm>
              <a:off x="2929705" y="3956611"/>
              <a:ext cx="2025526" cy="446276"/>
            </a:xfrm>
            <a:prstGeom prst="rect">
              <a:avLst/>
            </a:prstGeom>
            <a:noFill/>
          </p:spPr>
          <p:txBody>
            <a:bodyPr wrap="square" rtlCol="0">
              <a:spAutoFit/>
            </a:bodyPr>
            <a:lstStyle/>
            <a:p>
              <a:pPr algn="ctr"/>
              <a:r>
                <a:rPr lang="fr-FR" sz="1400" dirty="0" err="1" smtClean="0">
                  <a:solidFill>
                    <a:schemeClr val="bg1"/>
                  </a:solidFill>
                </a:rPr>
                <a:t>Laïka</a:t>
              </a:r>
              <a:endParaRPr lang="fr-FR" sz="1400" dirty="0" smtClean="0">
                <a:solidFill>
                  <a:schemeClr val="bg1"/>
                </a:solidFill>
              </a:endParaRPr>
            </a:p>
            <a:p>
              <a:pPr algn="ctr"/>
              <a:r>
                <a:rPr lang="es-ES" sz="900" dirty="0">
                  <a:solidFill>
                    <a:schemeClr val="bg1"/>
                  </a:solidFill>
                </a:rPr>
                <a:t>El primer animal en el espacio</a:t>
              </a:r>
              <a:endParaRPr lang="fr-FR" sz="900" dirty="0">
                <a:solidFill>
                  <a:schemeClr val="bg1"/>
                </a:solidFill>
              </a:endParaRPr>
            </a:p>
          </p:txBody>
        </p:sp>
        <p:pic>
          <p:nvPicPr>
            <p:cNvPr id="31" name="Image 3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75468" y="4449783"/>
              <a:ext cx="734001" cy="736742"/>
            </a:xfrm>
            <a:prstGeom prst="rect">
              <a:avLst/>
            </a:prstGeom>
          </p:spPr>
        </p:pic>
      </p:grpSp>
      <p:grpSp>
        <p:nvGrpSpPr>
          <p:cNvPr id="39" name="Groupe 38"/>
          <p:cNvGrpSpPr/>
          <p:nvPr/>
        </p:nvGrpSpPr>
        <p:grpSpPr>
          <a:xfrm>
            <a:off x="5323580" y="2381524"/>
            <a:ext cx="2143339" cy="1329440"/>
            <a:chOff x="511662" y="3956611"/>
            <a:chExt cx="2143339" cy="1329440"/>
          </a:xfrm>
        </p:grpSpPr>
        <p:sp>
          <p:nvSpPr>
            <p:cNvPr id="13" name="ZoneTexte 12"/>
            <p:cNvSpPr txBox="1"/>
            <p:nvPr/>
          </p:nvSpPr>
          <p:spPr>
            <a:xfrm>
              <a:off x="511662" y="3956611"/>
              <a:ext cx="2143339" cy="446276"/>
            </a:xfrm>
            <a:prstGeom prst="rect">
              <a:avLst/>
            </a:prstGeom>
            <a:noFill/>
          </p:spPr>
          <p:txBody>
            <a:bodyPr wrap="square" rtlCol="0">
              <a:spAutoFit/>
            </a:bodyPr>
            <a:lstStyle/>
            <a:p>
              <a:pPr algn="ctr"/>
              <a:r>
                <a:rPr lang="fr-FR" sz="1400" dirty="0" smtClean="0">
                  <a:solidFill>
                    <a:schemeClr val="bg1"/>
                  </a:solidFill>
                </a:rPr>
                <a:t>Newton</a:t>
              </a:r>
            </a:p>
            <a:p>
              <a:pPr algn="ctr"/>
              <a:r>
                <a:rPr lang="es-ES" sz="900" dirty="0">
                  <a:solidFill>
                    <a:schemeClr val="bg1"/>
                  </a:solidFill>
                </a:rPr>
                <a:t>Descubrió las leyes de la gravedad</a:t>
              </a:r>
            </a:p>
          </p:txBody>
        </p:sp>
        <p:pic>
          <p:nvPicPr>
            <p:cNvPr id="35" name="Image 3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81249" y="4456251"/>
              <a:ext cx="604166" cy="829800"/>
            </a:xfrm>
            <a:prstGeom prst="rect">
              <a:avLst/>
            </a:prstGeom>
          </p:spPr>
        </p:pic>
      </p:grpSp>
      <p:grpSp>
        <p:nvGrpSpPr>
          <p:cNvPr id="19" name="Groupe 18"/>
          <p:cNvGrpSpPr/>
          <p:nvPr/>
        </p:nvGrpSpPr>
        <p:grpSpPr>
          <a:xfrm>
            <a:off x="1837186" y="4236859"/>
            <a:ext cx="1727840" cy="1525923"/>
            <a:chOff x="646121" y="1174687"/>
            <a:chExt cx="1727840" cy="1525923"/>
          </a:xfrm>
        </p:grpSpPr>
        <p:sp>
          <p:nvSpPr>
            <p:cNvPr id="11" name="ZoneTexte 10"/>
            <p:cNvSpPr txBox="1"/>
            <p:nvPr/>
          </p:nvSpPr>
          <p:spPr>
            <a:xfrm>
              <a:off x="646121" y="2254334"/>
              <a:ext cx="1727840" cy="446276"/>
            </a:xfrm>
            <a:prstGeom prst="rect">
              <a:avLst/>
            </a:prstGeom>
            <a:noFill/>
          </p:spPr>
          <p:txBody>
            <a:bodyPr wrap="square" rtlCol="0">
              <a:spAutoFit/>
            </a:bodyPr>
            <a:lstStyle/>
            <a:p>
              <a:pPr algn="ctr"/>
              <a:r>
                <a:rPr lang="fr-FR" sz="1400" dirty="0" smtClean="0">
                  <a:solidFill>
                    <a:schemeClr val="bg1"/>
                  </a:solidFill>
                </a:rPr>
                <a:t>Galileo</a:t>
              </a:r>
            </a:p>
            <a:p>
              <a:pPr algn="ctr"/>
              <a:r>
                <a:rPr lang="fr-FR" sz="900" dirty="0" err="1">
                  <a:solidFill>
                    <a:schemeClr val="bg1"/>
                  </a:solidFill>
                </a:rPr>
                <a:t>Telescopio</a:t>
              </a:r>
              <a:endParaRPr lang="fr-FR" sz="900" dirty="0">
                <a:solidFill>
                  <a:schemeClr val="bg1"/>
                </a:solidFill>
              </a:endParaRPr>
            </a:p>
          </p:txBody>
        </p:sp>
        <p:pic>
          <p:nvPicPr>
            <p:cNvPr id="36" name="Image 3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601" y="1174687"/>
              <a:ext cx="840880" cy="1068254"/>
            </a:xfrm>
            <a:prstGeom prst="rect">
              <a:avLst/>
            </a:prstGeom>
          </p:spPr>
        </p:pic>
      </p:grpSp>
      <p:grpSp>
        <p:nvGrpSpPr>
          <p:cNvPr id="44" name="Groupe 43"/>
          <p:cNvGrpSpPr/>
          <p:nvPr/>
        </p:nvGrpSpPr>
        <p:grpSpPr>
          <a:xfrm>
            <a:off x="5468580" y="4555675"/>
            <a:ext cx="2744344" cy="1319061"/>
            <a:chOff x="7688906" y="1292660"/>
            <a:chExt cx="2744344" cy="1319061"/>
          </a:xfrm>
        </p:grpSpPr>
        <p:sp>
          <p:nvSpPr>
            <p:cNvPr id="26" name="ZoneTexte 25"/>
            <p:cNvSpPr txBox="1"/>
            <p:nvPr/>
          </p:nvSpPr>
          <p:spPr>
            <a:xfrm>
              <a:off x="7688906" y="2165445"/>
              <a:ext cx="2744344" cy="446276"/>
            </a:xfrm>
            <a:prstGeom prst="rect">
              <a:avLst/>
            </a:prstGeom>
            <a:noFill/>
          </p:spPr>
          <p:txBody>
            <a:bodyPr wrap="square" rtlCol="0">
              <a:spAutoFit/>
            </a:bodyPr>
            <a:lstStyle/>
            <a:p>
              <a:pPr algn="ctr"/>
              <a:r>
                <a:rPr lang="fr-FR" sz="1400" dirty="0" smtClean="0">
                  <a:solidFill>
                    <a:schemeClr val="bg1"/>
                  </a:solidFill>
                </a:rPr>
                <a:t>ISS</a:t>
              </a:r>
            </a:p>
            <a:p>
              <a:pPr algn="ctr"/>
              <a:r>
                <a:rPr lang="es-ES" sz="900" dirty="0">
                  <a:solidFill>
                    <a:schemeClr val="bg1"/>
                  </a:solidFill>
                </a:rPr>
                <a:t>Inicio de la construcción de la Estación Espacial</a:t>
              </a:r>
              <a:endParaRPr lang="fr-FR" sz="900" dirty="0">
                <a:solidFill>
                  <a:schemeClr val="bg1"/>
                </a:solidFill>
              </a:endParaRPr>
            </a:p>
          </p:txBody>
        </p:sp>
        <p:pic>
          <p:nvPicPr>
            <p:cNvPr id="38" name="Image 3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52981" y="1292660"/>
              <a:ext cx="2002034" cy="796403"/>
            </a:xfrm>
            <a:prstGeom prst="rect">
              <a:avLst/>
            </a:prstGeom>
          </p:spPr>
        </p:pic>
      </p:grpSp>
      <p:grpSp>
        <p:nvGrpSpPr>
          <p:cNvPr id="49" name="Groupe 48"/>
          <p:cNvGrpSpPr/>
          <p:nvPr/>
        </p:nvGrpSpPr>
        <p:grpSpPr>
          <a:xfrm>
            <a:off x="8147156" y="3856379"/>
            <a:ext cx="1727840" cy="1097497"/>
            <a:chOff x="7715284" y="2683184"/>
            <a:chExt cx="1727840" cy="1097497"/>
          </a:xfrm>
        </p:grpSpPr>
        <p:grpSp>
          <p:nvGrpSpPr>
            <p:cNvPr id="18" name="Groupe 17"/>
            <p:cNvGrpSpPr/>
            <p:nvPr/>
          </p:nvGrpSpPr>
          <p:grpSpPr>
            <a:xfrm>
              <a:off x="7715284" y="2683184"/>
              <a:ext cx="1727840" cy="1097497"/>
              <a:chOff x="3134325" y="1604144"/>
              <a:chExt cx="1727840" cy="1097497"/>
            </a:xfrm>
          </p:grpSpPr>
          <p:sp>
            <p:nvSpPr>
              <p:cNvPr id="15" name="ZoneTexte 14"/>
              <p:cNvSpPr txBox="1"/>
              <p:nvPr/>
            </p:nvSpPr>
            <p:spPr>
              <a:xfrm>
                <a:off x="3134325" y="2255365"/>
                <a:ext cx="1727840" cy="446276"/>
              </a:xfrm>
              <a:prstGeom prst="rect">
                <a:avLst/>
              </a:prstGeom>
              <a:noFill/>
            </p:spPr>
            <p:txBody>
              <a:bodyPr wrap="square" rtlCol="0">
                <a:spAutoFit/>
              </a:bodyPr>
              <a:lstStyle/>
              <a:p>
                <a:pPr algn="ctr"/>
                <a:r>
                  <a:rPr lang="fr-FR" sz="1400" dirty="0" err="1" smtClean="0">
                    <a:solidFill>
                      <a:schemeClr val="bg1"/>
                    </a:solidFill>
                  </a:rPr>
                  <a:t>Sputnik</a:t>
                </a:r>
                <a:endParaRPr lang="fr-FR" sz="1400" dirty="0" smtClean="0">
                  <a:solidFill>
                    <a:schemeClr val="bg1"/>
                  </a:solidFill>
                </a:endParaRPr>
              </a:p>
              <a:p>
                <a:pPr algn="ctr"/>
                <a:r>
                  <a:rPr lang="fr-FR" sz="900" dirty="0">
                    <a:solidFill>
                      <a:schemeClr val="bg1"/>
                    </a:solidFill>
                  </a:rPr>
                  <a:t>El primer </a:t>
                </a:r>
                <a:r>
                  <a:rPr lang="fr-FR" sz="900" dirty="0" err="1">
                    <a:solidFill>
                      <a:schemeClr val="bg1"/>
                    </a:solidFill>
                  </a:rPr>
                  <a:t>satélite</a:t>
                </a:r>
                <a:endParaRPr lang="fr-FR" sz="900" dirty="0">
                  <a:solidFill>
                    <a:schemeClr val="bg1"/>
                  </a:solidFill>
                </a:endParaRPr>
              </a:p>
            </p:txBody>
          </p:sp>
          <p:pic>
            <p:nvPicPr>
              <p:cNvPr id="33" name="Image 3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05778" y="1604144"/>
                <a:ext cx="784933" cy="642870"/>
              </a:xfrm>
              <a:prstGeom prst="rect">
                <a:avLst/>
              </a:prstGeom>
            </p:spPr>
          </p:pic>
        </p:grpSp>
        <p:sp>
          <p:nvSpPr>
            <p:cNvPr id="80" name="ZoneTexte 79"/>
            <p:cNvSpPr txBox="1"/>
            <p:nvPr/>
          </p:nvSpPr>
          <p:spPr>
            <a:xfrm>
              <a:off x="8217888" y="3141388"/>
              <a:ext cx="747435" cy="184666"/>
            </a:xfrm>
            <a:prstGeom prst="rect">
              <a:avLst/>
            </a:prstGeom>
            <a:noFill/>
          </p:spPr>
          <p:txBody>
            <a:bodyPr wrap="square" rtlCol="0">
              <a:spAutoFit/>
            </a:bodyPr>
            <a:lstStyle/>
            <a:p>
              <a:pPr algn="r"/>
              <a:r>
                <a:rPr lang="fr-FR" sz="600" dirty="0" smtClean="0">
                  <a:solidFill>
                    <a:schemeClr val="bg1"/>
                  </a:solidFill>
                </a:rPr>
                <a:t>@</a:t>
              </a:r>
              <a:r>
                <a:rPr lang="fr-FR" sz="600" dirty="0" err="1" smtClean="0">
                  <a:solidFill>
                    <a:schemeClr val="bg1"/>
                  </a:solidFill>
                </a:rPr>
                <a:t>Roscosmos</a:t>
              </a:r>
              <a:endParaRPr lang="fr-FR" sz="600" dirty="0">
                <a:solidFill>
                  <a:schemeClr val="bg1"/>
                </a:solidFill>
              </a:endParaRPr>
            </a:p>
          </p:txBody>
        </p:sp>
      </p:grpSp>
      <p:grpSp>
        <p:nvGrpSpPr>
          <p:cNvPr id="10" name="Groupe 9"/>
          <p:cNvGrpSpPr/>
          <p:nvPr/>
        </p:nvGrpSpPr>
        <p:grpSpPr>
          <a:xfrm>
            <a:off x="-30826" y="2411014"/>
            <a:ext cx="2744344" cy="1726863"/>
            <a:chOff x="-265906" y="2301511"/>
            <a:chExt cx="2744344" cy="1726863"/>
          </a:xfrm>
        </p:grpSpPr>
        <p:grpSp>
          <p:nvGrpSpPr>
            <p:cNvPr id="41" name="Groupe 40"/>
            <p:cNvGrpSpPr/>
            <p:nvPr/>
          </p:nvGrpSpPr>
          <p:grpSpPr>
            <a:xfrm>
              <a:off x="-265906" y="2301511"/>
              <a:ext cx="2744344" cy="1721343"/>
              <a:chOff x="4299983" y="3913731"/>
              <a:chExt cx="2744344" cy="1721343"/>
            </a:xfrm>
          </p:grpSpPr>
          <p:sp>
            <p:nvSpPr>
              <p:cNvPr id="20" name="ZoneTexte 19"/>
              <p:cNvSpPr txBox="1"/>
              <p:nvPr/>
            </p:nvSpPr>
            <p:spPr>
              <a:xfrm>
                <a:off x="4299983" y="3913731"/>
                <a:ext cx="2744344" cy="446276"/>
              </a:xfrm>
              <a:prstGeom prst="rect">
                <a:avLst/>
              </a:prstGeom>
              <a:noFill/>
            </p:spPr>
            <p:txBody>
              <a:bodyPr wrap="square" rtlCol="0">
                <a:spAutoFit/>
              </a:bodyPr>
              <a:lstStyle/>
              <a:p>
                <a:pPr algn="ctr"/>
                <a:r>
                  <a:rPr lang="fr-FR" sz="1400" dirty="0" smtClean="0">
                    <a:solidFill>
                      <a:schemeClr val="bg1"/>
                    </a:solidFill>
                  </a:rPr>
                  <a:t>Valentina </a:t>
                </a:r>
                <a:r>
                  <a:rPr lang="fr-FR" sz="1400" dirty="0" err="1" smtClean="0">
                    <a:solidFill>
                      <a:schemeClr val="bg1"/>
                    </a:solidFill>
                  </a:rPr>
                  <a:t>Tereshkova</a:t>
                </a:r>
                <a:endParaRPr lang="fr-FR" sz="1400" dirty="0" smtClean="0">
                  <a:solidFill>
                    <a:schemeClr val="bg1"/>
                  </a:solidFill>
                </a:endParaRPr>
              </a:p>
              <a:p>
                <a:pPr algn="ctr"/>
                <a:r>
                  <a:rPr lang="es-ES" sz="900" dirty="0">
                    <a:solidFill>
                      <a:schemeClr val="bg1"/>
                    </a:solidFill>
                  </a:rPr>
                  <a:t>La primera mujer en el espacio</a:t>
                </a:r>
              </a:p>
            </p:txBody>
          </p:sp>
          <p:pic>
            <p:nvPicPr>
              <p:cNvPr id="34" name="Image 3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74878" y="4433645"/>
                <a:ext cx="800953" cy="1201429"/>
              </a:xfrm>
              <a:prstGeom prst="rect">
                <a:avLst/>
              </a:prstGeom>
            </p:spPr>
          </p:pic>
        </p:grpSp>
        <p:sp>
          <p:nvSpPr>
            <p:cNvPr id="82" name="ZoneTexte 81"/>
            <p:cNvSpPr txBox="1"/>
            <p:nvPr/>
          </p:nvSpPr>
          <p:spPr>
            <a:xfrm>
              <a:off x="853575" y="3843708"/>
              <a:ext cx="656367" cy="184666"/>
            </a:xfrm>
            <a:prstGeom prst="rect">
              <a:avLst/>
            </a:prstGeom>
            <a:noFill/>
          </p:spPr>
          <p:txBody>
            <a:bodyPr wrap="square" rtlCol="0">
              <a:spAutoFit/>
            </a:bodyPr>
            <a:lstStyle/>
            <a:p>
              <a:pPr algn="r"/>
              <a:r>
                <a:rPr lang="fr-FR" sz="600" dirty="0" smtClean="0">
                  <a:solidFill>
                    <a:schemeClr val="bg1"/>
                  </a:solidFill>
                </a:rPr>
                <a:t>©</a:t>
              </a:r>
              <a:r>
                <a:rPr lang="fr-FR" sz="600" dirty="0" err="1" smtClean="0">
                  <a:solidFill>
                    <a:schemeClr val="bg1"/>
                  </a:solidFill>
                </a:rPr>
                <a:t>njr</a:t>
              </a:r>
              <a:endParaRPr lang="fr-FR" sz="600" dirty="0">
                <a:solidFill>
                  <a:schemeClr val="bg1"/>
                </a:solidFill>
              </a:endParaRPr>
            </a:p>
          </p:txBody>
        </p:sp>
      </p:grpSp>
      <p:grpSp>
        <p:nvGrpSpPr>
          <p:cNvPr id="50" name="Groupe 49"/>
          <p:cNvGrpSpPr/>
          <p:nvPr/>
        </p:nvGrpSpPr>
        <p:grpSpPr>
          <a:xfrm>
            <a:off x="3434326" y="3415519"/>
            <a:ext cx="2744344" cy="1604654"/>
            <a:chOff x="2850787" y="997068"/>
            <a:chExt cx="2744344" cy="1604654"/>
          </a:xfrm>
        </p:grpSpPr>
        <p:grpSp>
          <p:nvGrpSpPr>
            <p:cNvPr id="45" name="Groupe 44"/>
            <p:cNvGrpSpPr/>
            <p:nvPr/>
          </p:nvGrpSpPr>
          <p:grpSpPr>
            <a:xfrm>
              <a:off x="2850787" y="997068"/>
              <a:ext cx="2744344" cy="1604654"/>
              <a:chOff x="5595131" y="1128243"/>
              <a:chExt cx="2744344" cy="1604654"/>
            </a:xfrm>
          </p:grpSpPr>
          <p:sp>
            <p:nvSpPr>
              <p:cNvPr id="22" name="ZoneTexte 21"/>
              <p:cNvSpPr txBox="1"/>
              <p:nvPr/>
            </p:nvSpPr>
            <p:spPr>
              <a:xfrm>
                <a:off x="5595131" y="2286621"/>
                <a:ext cx="2744344" cy="446276"/>
              </a:xfrm>
              <a:prstGeom prst="rect">
                <a:avLst/>
              </a:prstGeom>
              <a:noFill/>
            </p:spPr>
            <p:txBody>
              <a:bodyPr wrap="square" rtlCol="0">
                <a:spAutoFit/>
              </a:bodyPr>
              <a:lstStyle/>
              <a:p>
                <a:pPr algn="ctr"/>
                <a:r>
                  <a:rPr lang="fr-FR" sz="1400" dirty="0" smtClean="0">
                    <a:solidFill>
                      <a:schemeClr val="bg1"/>
                    </a:solidFill>
                  </a:rPr>
                  <a:t>Apollo 11</a:t>
                </a:r>
              </a:p>
              <a:p>
                <a:pPr algn="ctr"/>
                <a:r>
                  <a:rPr lang="es-ES" sz="900" dirty="0">
                    <a:solidFill>
                      <a:schemeClr val="bg1"/>
                    </a:solidFill>
                  </a:rPr>
                  <a:t>El primer hombre en la Luna</a:t>
                </a:r>
                <a:endParaRPr lang="fr-FR" sz="900" dirty="0">
                  <a:solidFill>
                    <a:schemeClr val="bg1"/>
                  </a:solidFill>
                </a:endParaRPr>
              </a:p>
            </p:txBody>
          </p:sp>
          <p:pic>
            <p:nvPicPr>
              <p:cNvPr id="37" name="Image 3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87106" y="1128243"/>
                <a:ext cx="1160393" cy="1160393"/>
              </a:xfrm>
              <a:prstGeom prst="rect">
                <a:avLst/>
              </a:prstGeom>
            </p:spPr>
          </p:pic>
        </p:grpSp>
        <p:sp>
          <p:nvSpPr>
            <p:cNvPr id="83" name="ZoneTexte 82"/>
            <p:cNvSpPr txBox="1"/>
            <p:nvPr/>
          </p:nvSpPr>
          <p:spPr>
            <a:xfrm>
              <a:off x="4180651" y="1970780"/>
              <a:ext cx="656367" cy="184666"/>
            </a:xfrm>
            <a:prstGeom prst="rect">
              <a:avLst/>
            </a:prstGeom>
            <a:noFill/>
          </p:spPr>
          <p:txBody>
            <a:bodyPr wrap="square" rtlCol="0">
              <a:spAutoFit/>
            </a:bodyPr>
            <a:lstStyle/>
            <a:p>
              <a:pPr algn="r"/>
              <a:r>
                <a:rPr lang="fr-FR" sz="600" dirty="0" smtClean="0">
                  <a:solidFill>
                    <a:schemeClr val="bg1"/>
                  </a:solidFill>
                </a:rPr>
                <a:t>©NASA</a:t>
              </a:r>
              <a:endParaRPr lang="fr-FR" sz="600" dirty="0">
                <a:solidFill>
                  <a:schemeClr val="bg1"/>
                </a:solidFill>
              </a:endParaRPr>
            </a:p>
          </p:txBody>
        </p:sp>
      </p:grpSp>
      <p:grpSp>
        <p:nvGrpSpPr>
          <p:cNvPr id="30" name="Groupe 29"/>
          <p:cNvGrpSpPr/>
          <p:nvPr/>
        </p:nvGrpSpPr>
        <p:grpSpPr>
          <a:xfrm>
            <a:off x="7162454" y="1494932"/>
            <a:ext cx="2744344" cy="1552861"/>
            <a:chOff x="7670450" y="768529"/>
            <a:chExt cx="2744344" cy="1552861"/>
          </a:xfrm>
        </p:grpSpPr>
        <p:grpSp>
          <p:nvGrpSpPr>
            <p:cNvPr id="43" name="Groupe 42"/>
            <p:cNvGrpSpPr/>
            <p:nvPr/>
          </p:nvGrpSpPr>
          <p:grpSpPr>
            <a:xfrm>
              <a:off x="7670450" y="768529"/>
              <a:ext cx="2744344" cy="1545319"/>
              <a:chOff x="9783126" y="4082134"/>
              <a:chExt cx="2744344" cy="1545319"/>
            </a:xfrm>
          </p:grpSpPr>
          <p:sp>
            <p:nvSpPr>
              <p:cNvPr id="28" name="ZoneTexte 27"/>
              <p:cNvSpPr txBox="1"/>
              <p:nvPr/>
            </p:nvSpPr>
            <p:spPr>
              <a:xfrm>
                <a:off x="9783126" y="4082134"/>
                <a:ext cx="2744344" cy="446276"/>
              </a:xfrm>
              <a:prstGeom prst="rect">
                <a:avLst/>
              </a:prstGeom>
              <a:noFill/>
            </p:spPr>
            <p:txBody>
              <a:bodyPr wrap="square" rtlCol="0">
                <a:spAutoFit/>
              </a:bodyPr>
              <a:lstStyle/>
              <a:p>
                <a:pPr algn="ctr"/>
                <a:r>
                  <a:rPr lang="fr-FR" sz="1400" dirty="0" smtClean="0">
                    <a:solidFill>
                      <a:schemeClr val="bg1"/>
                    </a:solidFill>
                  </a:rPr>
                  <a:t>Solar Orbiter</a:t>
                </a:r>
              </a:p>
              <a:p>
                <a:pPr algn="ctr"/>
                <a:r>
                  <a:rPr lang="fr-FR" sz="900" dirty="0">
                    <a:solidFill>
                      <a:schemeClr val="bg1"/>
                    </a:solidFill>
                  </a:rPr>
                  <a:t>Primer plano </a:t>
                </a:r>
                <a:r>
                  <a:rPr lang="fr-FR" sz="900" dirty="0" err="1">
                    <a:solidFill>
                      <a:schemeClr val="bg1"/>
                    </a:solidFill>
                  </a:rPr>
                  <a:t>del</a:t>
                </a:r>
                <a:r>
                  <a:rPr lang="fr-FR" sz="900" dirty="0">
                    <a:solidFill>
                      <a:schemeClr val="bg1"/>
                    </a:solidFill>
                  </a:rPr>
                  <a:t> Sol</a:t>
                </a:r>
              </a:p>
            </p:txBody>
          </p:sp>
          <p:pic>
            <p:nvPicPr>
              <p:cNvPr id="32" name="Image 3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637610" y="4598547"/>
                <a:ext cx="1035377" cy="1028906"/>
              </a:xfrm>
              <a:prstGeom prst="rect">
                <a:avLst/>
              </a:prstGeom>
            </p:spPr>
          </p:pic>
        </p:grpSp>
        <p:sp>
          <p:nvSpPr>
            <p:cNvPr id="84" name="ZoneTexte 83"/>
            <p:cNvSpPr txBox="1"/>
            <p:nvPr/>
          </p:nvSpPr>
          <p:spPr>
            <a:xfrm>
              <a:off x="8971670" y="2136724"/>
              <a:ext cx="656367" cy="184666"/>
            </a:xfrm>
            <a:prstGeom prst="rect">
              <a:avLst/>
            </a:prstGeom>
            <a:noFill/>
          </p:spPr>
          <p:txBody>
            <a:bodyPr wrap="square" rtlCol="0">
              <a:spAutoFit/>
            </a:bodyPr>
            <a:lstStyle/>
            <a:p>
              <a:pPr algn="r"/>
              <a:r>
                <a:rPr lang="fr-FR" sz="600" dirty="0" smtClean="0">
                  <a:solidFill>
                    <a:schemeClr val="bg1"/>
                  </a:solidFill>
                </a:rPr>
                <a:t>©ESA</a:t>
              </a:r>
              <a:endParaRPr lang="fr-FR" sz="600" dirty="0">
                <a:solidFill>
                  <a:schemeClr val="bg1"/>
                </a:solidFill>
              </a:endParaRPr>
            </a:p>
          </p:txBody>
        </p:sp>
      </p:grpSp>
      <p:grpSp>
        <p:nvGrpSpPr>
          <p:cNvPr id="46" name="Groupe 45"/>
          <p:cNvGrpSpPr/>
          <p:nvPr/>
        </p:nvGrpSpPr>
        <p:grpSpPr>
          <a:xfrm>
            <a:off x="2820812" y="1286386"/>
            <a:ext cx="2744344" cy="1495962"/>
            <a:chOff x="1404409" y="1048762"/>
            <a:chExt cx="2744344" cy="1495962"/>
          </a:xfrm>
        </p:grpSpPr>
        <p:grpSp>
          <p:nvGrpSpPr>
            <p:cNvPr id="42" name="Groupe 41"/>
            <p:cNvGrpSpPr/>
            <p:nvPr/>
          </p:nvGrpSpPr>
          <p:grpSpPr>
            <a:xfrm>
              <a:off x="1404409" y="1048762"/>
              <a:ext cx="2744344" cy="1490265"/>
              <a:chOff x="6680809" y="3834506"/>
              <a:chExt cx="2744344" cy="1490265"/>
            </a:xfrm>
          </p:grpSpPr>
          <p:sp>
            <p:nvSpPr>
              <p:cNvPr id="24" name="ZoneTexte 23"/>
              <p:cNvSpPr txBox="1"/>
              <p:nvPr/>
            </p:nvSpPr>
            <p:spPr>
              <a:xfrm>
                <a:off x="6680809" y="3834506"/>
                <a:ext cx="2744344" cy="446276"/>
              </a:xfrm>
              <a:prstGeom prst="rect">
                <a:avLst/>
              </a:prstGeom>
              <a:noFill/>
            </p:spPr>
            <p:txBody>
              <a:bodyPr wrap="square" rtlCol="0">
                <a:spAutoFit/>
              </a:bodyPr>
              <a:lstStyle/>
              <a:p>
                <a:pPr algn="ctr"/>
                <a:r>
                  <a:rPr lang="es-ES" sz="1400" dirty="0">
                    <a:solidFill>
                      <a:schemeClr val="bg1"/>
                    </a:solidFill>
                  </a:rPr>
                  <a:t>Ariane 5</a:t>
                </a:r>
              </a:p>
              <a:p>
                <a:pPr algn="ctr"/>
                <a:r>
                  <a:rPr lang="es-ES" sz="900" dirty="0">
                    <a:solidFill>
                      <a:schemeClr val="bg1"/>
                    </a:solidFill>
                  </a:rPr>
                  <a:t>El primer lanzamiento europeo de carga pesada</a:t>
                </a:r>
                <a:endParaRPr lang="fr-FR" sz="900" dirty="0">
                  <a:solidFill>
                    <a:schemeClr val="bg1"/>
                  </a:solidFill>
                </a:endParaRPr>
              </a:p>
            </p:txBody>
          </p:sp>
          <p:pic>
            <p:nvPicPr>
              <p:cNvPr id="4" name="Image 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313943" y="4339263"/>
                <a:ext cx="1478076" cy="985508"/>
              </a:xfrm>
              <a:prstGeom prst="rect">
                <a:avLst/>
              </a:prstGeom>
            </p:spPr>
          </p:pic>
        </p:grpSp>
        <p:sp>
          <p:nvSpPr>
            <p:cNvPr id="63" name="ZoneTexte 62"/>
            <p:cNvSpPr txBox="1"/>
            <p:nvPr/>
          </p:nvSpPr>
          <p:spPr>
            <a:xfrm>
              <a:off x="2896141" y="2360058"/>
              <a:ext cx="656367" cy="184666"/>
            </a:xfrm>
            <a:prstGeom prst="rect">
              <a:avLst/>
            </a:prstGeom>
            <a:noFill/>
          </p:spPr>
          <p:txBody>
            <a:bodyPr wrap="square" rtlCol="0">
              <a:spAutoFit/>
            </a:bodyPr>
            <a:lstStyle/>
            <a:p>
              <a:pPr algn="r"/>
              <a:r>
                <a:rPr lang="fr-FR" sz="600" dirty="0" smtClean="0">
                  <a:solidFill>
                    <a:schemeClr val="bg1"/>
                  </a:solidFill>
                </a:rPr>
                <a:t>©ESA</a:t>
              </a:r>
              <a:endParaRPr lang="fr-FR" sz="600" dirty="0">
                <a:solidFill>
                  <a:schemeClr val="bg1"/>
                </a:solidFill>
              </a:endParaRPr>
            </a:p>
          </p:txBody>
        </p:sp>
      </p:grpSp>
    </p:spTree>
    <p:extLst>
      <p:ext uri="{BB962C8B-B14F-4D97-AF65-F5344CB8AC3E}">
        <p14:creationId xmlns:p14="http://schemas.microsoft.com/office/powerpoint/2010/main" val="4802729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877C2003-2E6E-4ABC-B270-3E95A87ADF8A}" type="slidenum">
              <a:rPr lang="en-GB" smtClean="0"/>
              <a:pPr/>
              <a:t>44</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9" name="ZoneTexte 8"/>
          <p:cNvSpPr txBox="1"/>
          <p:nvPr/>
        </p:nvSpPr>
        <p:spPr>
          <a:xfrm>
            <a:off x="4691678" y="404440"/>
            <a:ext cx="2808644" cy="400110"/>
          </a:xfrm>
          <a:prstGeom prst="rect">
            <a:avLst/>
          </a:prstGeom>
          <a:noFill/>
        </p:spPr>
        <p:txBody>
          <a:bodyPr wrap="square" rtlCol="0">
            <a:spAutoFit/>
          </a:bodyPr>
          <a:lstStyle/>
          <a:p>
            <a:pPr algn="ctr"/>
            <a:r>
              <a:rPr lang="fr-FR" sz="2000" dirty="0">
                <a:solidFill>
                  <a:schemeClr val="bg1"/>
                </a:solidFill>
              </a:rPr>
              <a:t>En </a:t>
            </a:r>
            <a:r>
              <a:rPr lang="fr-FR" sz="2000" dirty="0" err="1">
                <a:solidFill>
                  <a:schemeClr val="bg1"/>
                </a:solidFill>
              </a:rPr>
              <a:t>resumen</a:t>
            </a:r>
            <a:endParaRPr lang="fr-FR" sz="2000" dirty="0">
              <a:solidFill>
                <a:schemeClr val="bg1"/>
              </a:solidFill>
            </a:endParaRPr>
          </a:p>
        </p:txBody>
      </p:sp>
      <p:sp>
        <p:nvSpPr>
          <p:cNvPr id="2" name="Flèche droite 1"/>
          <p:cNvSpPr/>
          <p:nvPr/>
        </p:nvSpPr>
        <p:spPr>
          <a:xfrm>
            <a:off x="622800" y="2845294"/>
            <a:ext cx="10951029" cy="1055914"/>
          </a:xfrm>
          <a:prstGeom prst="rightArrow">
            <a:avLst/>
          </a:prstGeom>
          <a:gradFill flip="none" rotWithShape="1">
            <a:gsLst>
              <a:gs pos="0">
                <a:schemeClr val="accent1">
                  <a:lumMod val="5000"/>
                  <a:lumOff val="95000"/>
                  <a:alpha val="75000"/>
                </a:schemeClr>
              </a:gs>
              <a:gs pos="100000">
                <a:schemeClr val="accent1">
                  <a:lumMod val="45000"/>
                  <a:lumOff val="55000"/>
                  <a:alpha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3" name="Tableau 2"/>
          <p:cNvGraphicFramePr>
            <a:graphicFrameLocks noGrp="1"/>
          </p:cNvGraphicFramePr>
          <p:nvPr>
            <p:extLst/>
          </p:nvPr>
        </p:nvGraphicFramePr>
        <p:xfrm>
          <a:off x="620485" y="3243852"/>
          <a:ext cx="10784389" cy="274320"/>
        </p:xfrm>
        <a:graphic>
          <a:graphicData uri="http://schemas.openxmlformats.org/drawingml/2006/table">
            <a:tbl>
              <a:tblPr firstRow="1" bandRow="1">
                <a:tableStyleId>{5C22544A-7EE6-4342-B048-85BDC9FD1C3A}</a:tableStyleId>
              </a:tblPr>
              <a:tblGrid>
                <a:gridCol w="980399"/>
                <a:gridCol w="980399"/>
                <a:gridCol w="980399"/>
                <a:gridCol w="980399"/>
                <a:gridCol w="980399"/>
                <a:gridCol w="980399"/>
                <a:gridCol w="980399"/>
                <a:gridCol w="980399"/>
                <a:gridCol w="980399"/>
                <a:gridCol w="980399"/>
                <a:gridCol w="980399"/>
              </a:tblGrid>
              <a:tr h="266251">
                <a:tc>
                  <a:txBody>
                    <a:bodyPr/>
                    <a:lstStyle/>
                    <a:p>
                      <a:pPr algn="ctr"/>
                      <a:r>
                        <a:rPr lang="fr-FR" sz="1200" dirty="0" smtClean="0">
                          <a:solidFill>
                            <a:schemeClr val="tx1"/>
                          </a:solidFill>
                        </a:rPr>
                        <a:t>1600</a:t>
                      </a:r>
                      <a:endParaRPr lang="fr-FR" sz="1200" dirty="0">
                        <a:solidFill>
                          <a:schemeClr val="tx1"/>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200" dirty="0" smtClean="0">
                          <a:solidFill>
                            <a:schemeClr val="tx1"/>
                          </a:solidFill>
                        </a:rPr>
                        <a:t>…</a:t>
                      </a:r>
                      <a:endParaRPr lang="fr-FR"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200" dirty="0" smtClean="0">
                          <a:solidFill>
                            <a:schemeClr val="tx1"/>
                          </a:solidFill>
                        </a:rPr>
                        <a:t>1940</a:t>
                      </a:r>
                      <a:endParaRPr lang="fr-FR"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200" dirty="0" smtClean="0">
                          <a:solidFill>
                            <a:schemeClr val="tx1"/>
                          </a:solidFill>
                        </a:rPr>
                        <a:t>1950</a:t>
                      </a:r>
                      <a:endParaRPr lang="fr-FR"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200" dirty="0" smtClean="0">
                          <a:solidFill>
                            <a:schemeClr val="tx1"/>
                          </a:solidFill>
                        </a:rPr>
                        <a:t>1960</a:t>
                      </a:r>
                      <a:endParaRPr lang="fr-FR"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200" dirty="0" smtClean="0">
                          <a:solidFill>
                            <a:schemeClr val="tx1"/>
                          </a:solidFill>
                        </a:rPr>
                        <a:t>1970</a:t>
                      </a:r>
                      <a:endParaRPr lang="fr-FR"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200" dirty="0" smtClean="0">
                          <a:solidFill>
                            <a:schemeClr val="tx1"/>
                          </a:solidFill>
                        </a:rPr>
                        <a:t>1980</a:t>
                      </a:r>
                      <a:endParaRPr lang="fr-FR"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200" dirty="0" smtClean="0">
                          <a:solidFill>
                            <a:schemeClr val="tx1"/>
                          </a:solidFill>
                        </a:rPr>
                        <a:t>1990</a:t>
                      </a:r>
                      <a:endParaRPr lang="fr-FR"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200" dirty="0" smtClean="0">
                          <a:solidFill>
                            <a:schemeClr val="tx1"/>
                          </a:solidFill>
                        </a:rPr>
                        <a:t>2000</a:t>
                      </a:r>
                      <a:endParaRPr lang="fr-FR"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200" dirty="0" smtClean="0">
                          <a:solidFill>
                            <a:schemeClr val="tx1"/>
                          </a:solidFill>
                        </a:rPr>
                        <a:t>2010</a:t>
                      </a:r>
                      <a:endParaRPr lang="fr-FR"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200" dirty="0" smtClean="0">
                          <a:solidFill>
                            <a:schemeClr val="tx1"/>
                          </a:solidFill>
                        </a:rPr>
                        <a:t>2020</a:t>
                      </a:r>
                      <a:endParaRPr lang="fr-FR" sz="1200" dirty="0">
                        <a:solidFill>
                          <a:schemeClr val="tx1"/>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0041" y="3444881"/>
            <a:ext cx="146582" cy="146582"/>
          </a:xfrm>
          <a:prstGeom prst="rect">
            <a:avLst/>
          </a:prstGeom>
        </p:spPr>
      </p:pic>
      <p:pic>
        <p:nvPicPr>
          <p:cNvPr id="8" name="Imag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7989" y="3133959"/>
            <a:ext cx="146582" cy="146582"/>
          </a:xfrm>
          <a:prstGeom prst="rect">
            <a:avLst/>
          </a:prstGeom>
        </p:spPr>
      </p:pic>
      <p:pic>
        <p:nvPicPr>
          <p:cNvPr id="14" name="Imag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62495" y="3133959"/>
            <a:ext cx="146582" cy="146582"/>
          </a:xfrm>
          <a:prstGeom prst="rect">
            <a:avLst/>
          </a:prstGeom>
        </p:spPr>
      </p:pic>
      <p:pic>
        <p:nvPicPr>
          <p:cNvPr id="17" name="Imag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35786" y="3438017"/>
            <a:ext cx="146582" cy="146582"/>
          </a:xfrm>
          <a:prstGeom prst="rect">
            <a:avLst/>
          </a:prstGeom>
        </p:spPr>
      </p:pic>
      <p:pic>
        <p:nvPicPr>
          <p:cNvPr id="21" name="Image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62165" y="3457154"/>
            <a:ext cx="146582" cy="146582"/>
          </a:xfrm>
          <a:prstGeom prst="rect">
            <a:avLst/>
          </a:prstGeom>
        </p:spPr>
      </p:pic>
      <p:pic>
        <p:nvPicPr>
          <p:cNvPr id="23" name="Imag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48549" y="3153447"/>
            <a:ext cx="146582" cy="146582"/>
          </a:xfrm>
          <a:prstGeom prst="rect">
            <a:avLst/>
          </a:prstGeom>
        </p:spPr>
      </p:pic>
      <p:pic>
        <p:nvPicPr>
          <p:cNvPr id="25" name="Image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92893" y="3457154"/>
            <a:ext cx="146582" cy="146582"/>
          </a:xfrm>
          <a:prstGeom prst="rect">
            <a:avLst/>
          </a:prstGeom>
        </p:spPr>
      </p:pic>
      <p:pic>
        <p:nvPicPr>
          <p:cNvPr id="27" name="Image 2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64607" y="3135073"/>
            <a:ext cx="146582" cy="146582"/>
          </a:xfrm>
          <a:prstGeom prst="rect">
            <a:avLst/>
          </a:prstGeom>
        </p:spPr>
      </p:pic>
      <p:pic>
        <p:nvPicPr>
          <p:cNvPr id="29" name="Image 2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3007" y="3480019"/>
            <a:ext cx="146582" cy="146582"/>
          </a:xfrm>
          <a:prstGeom prst="rect">
            <a:avLst/>
          </a:prstGeom>
        </p:spPr>
      </p:pic>
      <p:grpSp>
        <p:nvGrpSpPr>
          <p:cNvPr id="42" name="Groupe 41"/>
          <p:cNvGrpSpPr/>
          <p:nvPr/>
        </p:nvGrpSpPr>
        <p:grpSpPr>
          <a:xfrm>
            <a:off x="6680809" y="4107869"/>
            <a:ext cx="2744344" cy="1609041"/>
            <a:chOff x="6680809" y="3715730"/>
            <a:chExt cx="2744344" cy="1609041"/>
          </a:xfrm>
        </p:grpSpPr>
        <p:sp>
          <p:nvSpPr>
            <p:cNvPr id="24" name="ZoneTexte 23"/>
            <p:cNvSpPr txBox="1"/>
            <p:nvPr/>
          </p:nvSpPr>
          <p:spPr>
            <a:xfrm>
              <a:off x="6680809" y="3715730"/>
              <a:ext cx="2744344" cy="623248"/>
            </a:xfrm>
            <a:prstGeom prst="rect">
              <a:avLst/>
            </a:prstGeom>
            <a:noFill/>
          </p:spPr>
          <p:txBody>
            <a:bodyPr wrap="square" rtlCol="0">
              <a:spAutoFit/>
            </a:bodyPr>
            <a:lstStyle/>
            <a:p>
              <a:pPr algn="ctr"/>
              <a:r>
                <a:rPr lang="fr-FR" sz="1050" dirty="0" smtClean="0">
                  <a:solidFill>
                    <a:srgbClr val="FFC107"/>
                  </a:solidFill>
                </a:rPr>
                <a:t>1996</a:t>
              </a:r>
              <a:endParaRPr lang="fr-FR" sz="1050" dirty="0" smtClean="0">
                <a:solidFill>
                  <a:schemeClr val="bg1"/>
                </a:solidFill>
              </a:endParaRPr>
            </a:p>
            <a:p>
              <a:pPr algn="ctr"/>
              <a:r>
                <a:rPr lang="fr-FR" sz="1400" dirty="0" smtClean="0">
                  <a:solidFill>
                    <a:schemeClr val="bg1"/>
                  </a:solidFill>
                </a:rPr>
                <a:t>Ariane 5</a:t>
              </a:r>
            </a:p>
            <a:p>
              <a:pPr algn="ctr"/>
              <a:r>
                <a:rPr lang="es-ES" sz="900" dirty="0">
                  <a:solidFill>
                    <a:schemeClr val="bg1"/>
                  </a:solidFill>
                </a:rPr>
                <a:t>El primer lanzamiento europeo de carga pesada</a:t>
              </a:r>
              <a:endParaRPr lang="fr-FR" sz="900" dirty="0">
                <a:solidFill>
                  <a:schemeClr val="bg1"/>
                </a:solidFill>
              </a:endParaRPr>
            </a:p>
          </p:txBody>
        </p:sp>
        <p:pic>
          <p:nvPicPr>
            <p:cNvPr id="4" name="Imag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13943" y="4339263"/>
              <a:ext cx="1478076" cy="985508"/>
            </a:xfrm>
            <a:prstGeom prst="rect">
              <a:avLst/>
            </a:prstGeom>
          </p:spPr>
        </p:pic>
      </p:grpSp>
      <p:grpSp>
        <p:nvGrpSpPr>
          <p:cNvPr id="40" name="Groupe 39"/>
          <p:cNvGrpSpPr/>
          <p:nvPr/>
        </p:nvGrpSpPr>
        <p:grpSpPr>
          <a:xfrm>
            <a:off x="2947491" y="3844332"/>
            <a:ext cx="2025526" cy="1342193"/>
            <a:chOff x="2947491" y="3844332"/>
            <a:chExt cx="2025526" cy="1342193"/>
          </a:xfrm>
        </p:grpSpPr>
        <p:sp>
          <p:nvSpPr>
            <p:cNvPr id="16" name="ZoneTexte 15"/>
            <p:cNvSpPr txBox="1"/>
            <p:nvPr/>
          </p:nvSpPr>
          <p:spPr>
            <a:xfrm>
              <a:off x="2947491" y="3844332"/>
              <a:ext cx="2025526" cy="623248"/>
            </a:xfrm>
            <a:prstGeom prst="rect">
              <a:avLst/>
            </a:prstGeom>
            <a:noFill/>
          </p:spPr>
          <p:txBody>
            <a:bodyPr wrap="square" rtlCol="0">
              <a:spAutoFit/>
            </a:bodyPr>
            <a:lstStyle/>
            <a:p>
              <a:pPr algn="ctr"/>
              <a:r>
                <a:rPr lang="fr-FR" sz="1050" dirty="0">
                  <a:solidFill>
                    <a:srgbClr val="FFC107"/>
                  </a:solidFill>
                </a:rPr>
                <a:t>1957</a:t>
              </a:r>
              <a:endParaRPr lang="fr-FR" sz="1050" dirty="0" smtClean="0">
                <a:solidFill>
                  <a:schemeClr val="bg1"/>
                </a:solidFill>
              </a:endParaRPr>
            </a:p>
            <a:p>
              <a:pPr algn="ctr"/>
              <a:r>
                <a:rPr lang="fr-FR" sz="1400" dirty="0" err="1" smtClean="0">
                  <a:solidFill>
                    <a:schemeClr val="bg1"/>
                  </a:solidFill>
                </a:rPr>
                <a:t>Laïka</a:t>
              </a:r>
              <a:endParaRPr lang="fr-FR" sz="1400" dirty="0" smtClean="0">
                <a:solidFill>
                  <a:schemeClr val="bg1"/>
                </a:solidFill>
              </a:endParaRPr>
            </a:p>
            <a:p>
              <a:pPr algn="ctr"/>
              <a:r>
                <a:rPr lang="es-ES" sz="900" dirty="0">
                  <a:solidFill>
                    <a:schemeClr val="bg1"/>
                  </a:solidFill>
                </a:rPr>
                <a:t>El primer animal en el espacio</a:t>
              </a:r>
              <a:endParaRPr lang="fr-FR" sz="900" dirty="0">
                <a:solidFill>
                  <a:schemeClr val="bg1"/>
                </a:solidFill>
              </a:endParaRPr>
            </a:p>
          </p:txBody>
        </p:sp>
        <p:pic>
          <p:nvPicPr>
            <p:cNvPr id="31" name="Image 3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75468" y="4449783"/>
              <a:ext cx="734001" cy="736742"/>
            </a:xfrm>
            <a:prstGeom prst="rect">
              <a:avLst/>
            </a:prstGeom>
          </p:spPr>
        </p:pic>
      </p:grpSp>
      <p:grpSp>
        <p:nvGrpSpPr>
          <p:cNvPr id="43" name="Groupe 42"/>
          <p:cNvGrpSpPr/>
          <p:nvPr/>
        </p:nvGrpSpPr>
        <p:grpSpPr>
          <a:xfrm>
            <a:off x="9519417" y="4072914"/>
            <a:ext cx="2744344" cy="1652154"/>
            <a:chOff x="9760773" y="3975299"/>
            <a:chExt cx="2744344" cy="1652154"/>
          </a:xfrm>
        </p:grpSpPr>
        <p:sp>
          <p:nvSpPr>
            <p:cNvPr id="28" name="ZoneTexte 27"/>
            <p:cNvSpPr txBox="1"/>
            <p:nvPr/>
          </p:nvSpPr>
          <p:spPr>
            <a:xfrm>
              <a:off x="9760773" y="3975299"/>
              <a:ext cx="2744344" cy="623248"/>
            </a:xfrm>
            <a:prstGeom prst="rect">
              <a:avLst/>
            </a:prstGeom>
            <a:noFill/>
          </p:spPr>
          <p:txBody>
            <a:bodyPr wrap="square" rtlCol="0">
              <a:spAutoFit/>
            </a:bodyPr>
            <a:lstStyle/>
            <a:p>
              <a:pPr algn="ctr"/>
              <a:r>
                <a:rPr lang="fr-FR" sz="1050" dirty="0" smtClean="0">
                  <a:solidFill>
                    <a:srgbClr val="FFC107"/>
                  </a:solidFill>
                </a:rPr>
                <a:t>2020</a:t>
              </a:r>
              <a:endParaRPr lang="fr-FR" sz="1050" dirty="0" smtClean="0">
                <a:solidFill>
                  <a:schemeClr val="bg1"/>
                </a:solidFill>
              </a:endParaRPr>
            </a:p>
            <a:p>
              <a:pPr algn="ctr"/>
              <a:r>
                <a:rPr lang="fr-FR" sz="1400" dirty="0" smtClean="0">
                  <a:solidFill>
                    <a:schemeClr val="bg1"/>
                  </a:solidFill>
                </a:rPr>
                <a:t>Solar Orbiter</a:t>
              </a:r>
            </a:p>
            <a:p>
              <a:pPr algn="ctr"/>
              <a:r>
                <a:rPr lang="fr-FR" sz="900" dirty="0">
                  <a:solidFill>
                    <a:schemeClr val="bg1"/>
                  </a:solidFill>
                </a:rPr>
                <a:t>Primer plano </a:t>
              </a:r>
              <a:r>
                <a:rPr lang="fr-FR" sz="900" dirty="0" err="1">
                  <a:solidFill>
                    <a:schemeClr val="bg1"/>
                  </a:solidFill>
                </a:rPr>
                <a:t>del</a:t>
              </a:r>
              <a:r>
                <a:rPr lang="fr-FR" sz="900" dirty="0">
                  <a:solidFill>
                    <a:schemeClr val="bg1"/>
                  </a:solidFill>
                </a:rPr>
                <a:t> Sol</a:t>
              </a:r>
            </a:p>
          </p:txBody>
        </p:sp>
        <p:pic>
          <p:nvPicPr>
            <p:cNvPr id="32" name="Image 3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37610" y="4598547"/>
              <a:ext cx="1035377" cy="1028906"/>
            </a:xfrm>
            <a:prstGeom prst="rect">
              <a:avLst/>
            </a:prstGeom>
          </p:spPr>
        </p:pic>
      </p:grpSp>
      <p:grpSp>
        <p:nvGrpSpPr>
          <p:cNvPr id="18" name="Groupe 17"/>
          <p:cNvGrpSpPr/>
          <p:nvPr/>
        </p:nvGrpSpPr>
        <p:grpSpPr>
          <a:xfrm>
            <a:off x="3134325" y="1604144"/>
            <a:ext cx="1727840" cy="1274469"/>
            <a:chOff x="3134325" y="1604144"/>
            <a:chExt cx="1727840" cy="1274469"/>
          </a:xfrm>
        </p:grpSpPr>
        <p:sp>
          <p:nvSpPr>
            <p:cNvPr id="15" name="ZoneTexte 14"/>
            <p:cNvSpPr txBox="1"/>
            <p:nvPr/>
          </p:nvSpPr>
          <p:spPr>
            <a:xfrm>
              <a:off x="3134325" y="2255365"/>
              <a:ext cx="1727840" cy="623248"/>
            </a:xfrm>
            <a:prstGeom prst="rect">
              <a:avLst/>
            </a:prstGeom>
            <a:noFill/>
          </p:spPr>
          <p:txBody>
            <a:bodyPr wrap="square" rtlCol="0">
              <a:spAutoFit/>
            </a:bodyPr>
            <a:lstStyle/>
            <a:p>
              <a:pPr algn="ctr"/>
              <a:r>
                <a:rPr lang="fr-FR" sz="1050" dirty="0" smtClean="0">
                  <a:solidFill>
                    <a:srgbClr val="FFC107"/>
                  </a:solidFill>
                </a:rPr>
                <a:t>1957</a:t>
              </a:r>
              <a:endParaRPr lang="fr-FR" sz="1400" dirty="0" smtClean="0">
                <a:solidFill>
                  <a:schemeClr val="bg1"/>
                </a:solidFill>
              </a:endParaRPr>
            </a:p>
            <a:p>
              <a:pPr algn="ctr"/>
              <a:r>
                <a:rPr lang="fr-FR" sz="1400" dirty="0" err="1" smtClean="0">
                  <a:solidFill>
                    <a:schemeClr val="bg1"/>
                  </a:solidFill>
                </a:rPr>
                <a:t>Sputnik</a:t>
              </a:r>
              <a:endParaRPr lang="fr-FR" sz="1400" dirty="0" smtClean="0">
                <a:solidFill>
                  <a:schemeClr val="bg1"/>
                </a:solidFill>
              </a:endParaRPr>
            </a:p>
            <a:p>
              <a:pPr algn="ctr"/>
              <a:r>
                <a:rPr lang="fr-FR" sz="900" dirty="0">
                  <a:solidFill>
                    <a:schemeClr val="bg1"/>
                  </a:solidFill>
                </a:rPr>
                <a:t>El primer </a:t>
              </a:r>
              <a:r>
                <a:rPr lang="fr-FR" sz="900" dirty="0" err="1">
                  <a:solidFill>
                    <a:schemeClr val="bg1"/>
                  </a:solidFill>
                </a:rPr>
                <a:t>satélite</a:t>
              </a:r>
              <a:endParaRPr lang="fr-FR" sz="900" dirty="0">
                <a:solidFill>
                  <a:schemeClr val="bg1"/>
                </a:solidFill>
              </a:endParaRPr>
            </a:p>
          </p:txBody>
        </p:sp>
        <p:pic>
          <p:nvPicPr>
            <p:cNvPr id="33" name="Image 3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05778" y="1604144"/>
              <a:ext cx="784933" cy="642870"/>
            </a:xfrm>
            <a:prstGeom prst="rect">
              <a:avLst/>
            </a:prstGeom>
          </p:spPr>
        </p:pic>
      </p:grpSp>
      <p:grpSp>
        <p:nvGrpSpPr>
          <p:cNvPr id="41" name="Groupe 40"/>
          <p:cNvGrpSpPr/>
          <p:nvPr/>
        </p:nvGrpSpPr>
        <p:grpSpPr>
          <a:xfrm>
            <a:off x="4323299" y="3810397"/>
            <a:ext cx="2744344" cy="1824677"/>
            <a:chOff x="4323299" y="3810397"/>
            <a:chExt cx="2744344" cy="1824677"/>
          </a:xfrm>
        </p:grpSpPr>
        <p:sp>
          <p:nvSpPr>
            <p:cNvPr id="20" name="ZoneTexte 19"/>
            <p:cNvSpPr txBox="1"/>
            <p:nvPr/>
          </p:nvSpPr>
          <p:spPr>
            <a:xfrm>
              <a:off x="4323299" y="3810397"/>
              <a:ext cx="2744344" cy="623248"/>
            </a:xfrm>
            <a:prstGeom prst="rect">
              <a:avLst/>
            </a:prstGeom>
            <a:noFill/>
          </p:spPr>
          <p:txBody>
            <a:bodyPr wrap="square" rtlCol="0">
              <a:spAutoFit/>
            </a:bodyPr>
            <a:lstStyle/>
            <a:p>
              <a:pPr algn="ctr"/>
              <a:r>
                <a:rPr lang="fr-FR" sz="1050" dirty="0" smtClean="0">
                  <a:solidFill>
                    <a:srgbClr val="FFC107"/>
                  </a:solidFill>
                </a:rPr>
                <a:t>1963</a:t>
              </a:r>
              <a:endParaRPr lang="fr-FR" sz="1050" dirty="0" smtClean="0">
                <a:solidFill>
                  <a:schemeClr val="bg1"/>
                </a:solidFill>
              </a:endParaRPr>
            </a:p>
            <a:p>
              <a:pPr algn="ctr"/>
              <a:r>
                <a:rPr lang="fr-FR" sz="1400" dirty="0" smtClean="0">
                  <a:solidFill>
                    <a:schemeClr val="bg1"/>
                  </a:solidFill>
                </a:rPr>
                <a:t>Valentina </a:t>
              </a:r>
              <a:r>
                <a:rPr lang="fr-FR" sz="1400" dirty="0" err="1" smtClean="0">
                  <a:solidFill>
                    <a:schemeClr val="bg1"/>
                  </a:solidFill>
                </a:rPr>
                <a:t>Tereshkova</a:t>
              </a:r>
              <a:endParaRPr lang="fr-FR" sz="1400" dirty="0" smtClean="0">
                <a:solidFill>
                  <a:schemeClr val="bg1"/>
                </a:solidFill>
              </a:endParaRPr>
            </a:p>
            <a:p>
              <a:pPr algn="ctr"/>
              <a:r>
                <a:rPr lang="es-ES" sz="900" dirty="0">
                  <a:solidFill>
                    <a:schemeClr val="bg1"/>
                  </a:solidFill>
                </a:rPr>
                <a:t>La primera mujer en el espacio</a:t>
              </a:r>
            </a:p>
          </p:txBody>
        </p:sp>
        <p:pic>
          <p:nvPicPr>
            <p:cNvPr id="34" name="Image 3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74878" y="4433645"/>
              <a:ext cx="800953" cy="1201429"/>
            </a:xfrm>
            <a:prstGeom prst="rect">
              <a:avLst/>
            </a:prstGeom>
          </p:spPr>
        </p:pic>
      </p:grpSp>
      <p:grpSp>
        <p:nvGrpSpPr>
          <p:cNvPr id="39" name="Groupe 38"/>
          <p:cNvGrpSpPr/>
          <p:nvPr/>
        </p:nvGrpSpPr>
        <p:grpSpPr>
          <a:xfrm>
            <a:off x="499800" y="3844332"/>
            <a:ext cx="2143339" cy="1441719"/>
            <a:chOff x="499800" y="3844332"/>
            <a:chExt cx="2143339" cy="1441719"/>
          </a:xfrm>
        </p:grpSpPr>
        <p:sp>
          <p:nvSpPr>
            <p:cNvPr id="13" name="ZoneTexte 12"/>
            <p:cNvSpPr txBox="1"/>
            <p:nvPr/>
          </p:nvSpPr>
          <p:spPr>
            <a:xfrm>
              <a:off x="499800" y="3844332"/>
              <a:ext cx="2143339" cy="746358"/>
            </a:xfrm>
            <a:prstGeom prst="rect">
              <a:avLst/>
            </a:prstGeom>
            <a:noFill/>
          </p:spPr>
          <p:txBody>
            <a:bodyPr wrap="square" rtlCol="0">
              <a:spAutoFit/>
            </a:bodyPr>
            <a:lstStyle/>
            <a:p>
              <a:pPr algn="ctr"/>
              <a:r>
                <a:rPr lang="fr-FR" sz="1050" dirty="0" smtClean="0">
                  <a:solidFill>
                    <a:srgbClr val="FFC107"/>
                  </a:solidFill>
                </a:rPr>
                <a:t>~1700</a:t>
              </a:r>
            </a:p>
            <a:p>
              <a:pPr algn="ctr"/>
              <a:r>
                <a:rPr lang="fr-FR" sz="1400" dirty="0" smtClean="0">
                  <a:solidFill>
                    <a:schemeClr val="bg1"/>
                  </a:solidFill>
                </a:rPr>
                <a:t>Newton</a:t>
              </a:r>
            </a:p>
            <a:p>
              <a:pPr algn="ctr"/>
              <a:r>
                <a:rPr lang="es-ES" sz="900" dirty="0">
                  <a:solidFill>
                    <a:schemeClr val="bg1"/>
                  </a:solidFill>
                </a:rPr>
                <a:t>Descubrió las leyes de la gravedad</a:t>
              </a:r>
            </a:p>
            <a:p>
              <a:pPr algn="ctr"/>
              <a:r>
                <a:rPr lang="fr-FR" sz="900" dirty="0" smtClean="0">
                  <a:solidFill>
                    <a:schemeClr val="bg1"/>
                  </a:solidFill>
                </a:rPr>
                <a:t>es</a:t>
              </a:r>
              <a:endParaRPr lang="fr-FR" sz="900" dirty="0">
                <a:solidFill>
                  <a:schemeClr val="bg1"/>
                </a:solidFill>
              </a:endParaRPr>
            </a:p>
          </p:txBody>
        </p:sp>
        <p:pic>
          <p:nvPicPr>
            <p:cNvPr id="35" name="Image 3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281249" y="4456251"/>
              <a:ext cx="604166" cy="829800"/>
            </a:xfrm>
            <a:prstGeom prst="rect">
              <a:avLst/>
            </a:prstGeom>
          </p:spPr>
        </p:pic>
      </p:grpSp>
      <p:grpSp>
        <p:nvGrpSpPr>
          <p:cNvPr id="19" name="Groupe 18"/>
          <p:cNvGrpSpPr/>
          <p:nvPr/>
        </p:nvGrpSpPr>
        <p:grpSpPr>
          <a:xfrm>
            <a:off x="646121" y="1174687"/>
            <a:ext cx="1727840" cy="1702895"/>
            <a:chOff x="646121" y="1174687"/>
            <a:chExt cx="1727840" cy="1702895"/>
          </a:xfrm>
        </p:grpSpPr>
        <p:sp>
          <p:nvSpPr>
            <p:cNvPr id="11" name="ZoneTexte 10"/>
            <p:cNvSpPr txBox="1"/>
            <p:nvPr/>
          </p:nvSpPr>
          <p:spPr>
            <a:xfrm>
              <a:off x="646121" y="2254334"/>
              <a:ext cx="1727840" cy="623248"/>
            </a:xfrm>
            <a:prstGeom prst="rect">
              <a:avLst/>
            </a:prstGeom>
            <a:noFill/>
          </p:spPr>
          <p:txBody>
            <a:bodyPr wrap="square" rtlCol="0">
              <a:spAutoFit/>
            </a:bodyPr>
            <a:lstStyle/>
            <a:p>
              <a:pPr algn="ctr"/>
              <a:r>
                <a:rPr lang="fr-FR" sz="1050" dirty="0" smtClean="0">
                  <a:solidFill>
                    <a:srgbClr val="FFC107"/>
                  </a:solidFill>
                </a:rPr>
                <a:t>~</a:t>
              </a:r>
              <a:r>
                <a:rPr lang="fr-FR" sz="1050" dirty="0">
                  <a:solidFill>
                    <a:srgbClr val="FFC107"/>
                  </a:solidFill>
                </a:rPr>
                <a:t>1600</a:t>
              </a:r>
            </a:p>
            <a:p>
              <a:pPr algn="ctr"/>
              <a:r>
                <a:rPr lang="fr-FR" sz="1400" dirty="0" smtClean="0">
                  <a:solidFill>
                    <a:schemeClr val="bg1"/>
                  </a:solidFill>
                </a:rPr>
                <a:t>Galileo</a:t>
              </a:r>
            </a:p>
            <a:p>
              <a:pPr algn="ctr"/>
              <a:r>
                <a:rPr lang="fr-FR" sz="900" dirty="0" err="1">
                  <a:solidFill>
                    <a:schemeClr val="bg1"/>
                  </a:solidFill>
                </a:rPr>
                <a:t>Telescopio</a:t>
              </a:r>
              <a:endParaRPr lang="fr-FR" sz="900" dirty="0">
                <a:solidFill>
                  <a:schemeClr val="bg1"/>
                </a:solidFill>
              </a:endParaRPr>
            </a:p>
          </p:txBody>
        </p:sp>
        <p:pic>
          <p:nvPicPr>
            <p:cNvPr id="36" name="Image 3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89601" y="1174687"/>
              <a:ext cx="840880" cy="1068254"/>
            </a:xfrm>
            <a:prstGeom prst="rect">
              <a:avLst/>
            </a:prstGeom>
          </p:spPr>
        </p:pic>
      </p:grpSp>
      <p:grpSp>
        <p:nvGrpSpPr>
          <p:cNvPr id="45" name="Groupe 44"/>
          <p:cNvGrpSpPr/>
          <p:nvPr/>
        </p:nvGrpSpPr>
        <p:grpSpPr>
          <a:xfrm>
            <a:off x="4299984" y="1060108"/>
            <a:ext cx="2744344" cy="1781626"/>
            <a:chOff x="5595131" y="1128243"/>
            <a:chExt cx="2744344" cy="1781626"/>
          </a:xfrm>
        </p:grpSpPr>
        <p:sp>
          <p:nvSpPr>
            <p:cNvPr id="22" name="ZoneTexte 21"/>
            <p:cNvSpPr txBox="1"/>
            <p:nvPr/>
          </p:nvSpPr>
          <p:spPr>
            <a:xfrm>
              <a:off x="5595131" y="2286621"/>
              <a:ext cx="2744344" cy="623248"/>
            </a:xfrm>
            <a:prstGeom prst="rect">
              <a:avLst/>
            </a:prstGeom>
            <a:noFill/>
          </p:spPr>
          <p:txBody>
            <a:bodyPr wrap="square" rtlCol="0">
              <a:spAutoFit/>
            </a:bodyPr>
            <a:lstStyle/>
            <a:p>
              <a:pPr algn="ctr"/>
              <a:r>
                <a:rPr lang="fr-FR" sz="1050" dirty="0" smtClean="0">
                  <a:solidFill>
                    <a:srgbClr val="FFC107"/>
                  </a:solidFill>
                </a:rPr>
                <a:t>1969</a:t>
              </a:r>
              <a:endParaRPr lang="fr-FR" sz="1050" dirty="0" smtClean="0">
                <a:solidFill>
                  <a:schemeClr val="bg1"/>
                </a:solidFill>
              </a:endParaRPr>
            </a:p>
            <a:p>
              <a:pPr algn="ctr"/>
              <a:r>
                <a:rPr lang="fr-FR" sz="1400" dirty="0" smtClean="0">
                  <a:solidFill>
                    <a:schemeClr val="bg1"/>
                  </a:solidFill>
                </a:rPr>
                <a:t>Apollo 11</a:t>
              </a:r>
            </a:p>
            <a:p>
              <a:pPr algn="ctr"/>
              <a:r>
                <a:rPr lang="es-ES" sz="900" dirty="0">
                  <a:solidFill>
                    <a:schemeClr val="bg1"/>
                  </a:solidFill>
                </a:rPr>
                <a:t>El primer hombre en la Luna</a:t>
              </a:r>
              <a:endParaRPr lang="fr-FR" sz="900" dirty="0">
                <a:solidFill>
                  <a:schemeClr val="bg1"/>
                </a:solidFill>
              </a:endParaRPr>
            </a:p>
          </p:txBody>
        </p:sp>
        <p:pic>
          <p:nvPicPr>
            <p:cNvPr id="37" name="Image 3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387106" y="1128243"/>
              <a:ext cx="1160393" cy="1160393"/>
            </a:xfrm>
            <a:prstGeom prst="rect">
              <a:avLst/>
            </a:prstGeom>
          </p:spPr>
        </p:pic>
      </p:grpSp>
      <p:grpSp>
        <p:nvGrpSpPr>
          <p:cNvPr id="44" name="Groupe 43"/>
          <p:cNvGrpSpPr/>
          <p:nvPr/>
        </p:nvGrpSpPr>
        <p:grpSpPr>
          <a:xfrm>
            <a:off x="7688906" y="1292660"/>
            <a:ext cx="2744344" cy="1496033"/>
            <a:chOff x="7688906" y="1292660"/>
            <a:chExt cx="2744344" cy="1496033"/>
          </a:xfrm>
        </p:grpSpPr>
        <p:sp>
          <p:nvSpPr>
            <p:cNvPr id="26" name="ZoneTexte 25"/>
            <p:cNvSpPr txBox="1"/>
            <p:nvPr/>
          </p:nvSpPr>
          <p:spPr>
            <a:xfrm>
              <a:off x="7688906" y="2165445"/>
              <a:ext cx="2744344" cy="623248"/>
            </a:xfrm>
            <a:prstGeom prst="rect">
              <a:avLst/>
            </a:prstGeom>
            <a:noFill/>
          </p:spPr>
          <p:txBody>
            <a:bodyPr wrap="square" rtlCol="0">
              <a:spAutoFit/>
            </a:bodyPr>
            <a:lstStyle/>
            <a:p>
              <a:pPr algn="ctr"/>
              <a:r>
                <a:rPr lang="fr-FR" sz="1050" dirty="0" smtClean="0">
                  <a:solidFill>
                    <a:srgbClr val="FFC107"/>
                  </a:solidFill>
                </a:rPr>
                <a:t>1998</a:t>
              </a:r>
              <a:endParaRPr lang="fr-FR" sz="1050" dirty="0" smtClean="0">
                <a:solidFill>
                  <a:schemeClr val="bg1"/>
                </a:solidFill>
              </a:endParaRPr>
            </a:p>
            <a:p>
              <a:pPr algn="ctr"/>
              <a:r>
                <a:rPr lang="fr-FR" sz="1400" dirty="0" smtClean="0">
                  <a:solidFill>
                    <a:schemeClr val="bg1"/>
                  </a:solidFill>
                </a:rPr>
                <a:t>ISS</a:t>
              </a:r>
            </a:p>
            <a:p>
              <a:pPr algn="ctr"/>
              <a:r>
                <a:rPr lang="es-ES" sz="900" dirty="0">
                  <a:solidFill>
                    <a:schemeClr val="bg1"/>
                  </a:solidFill>
                </a:rPr>
                <a:t>Inicio de la construcción de la Estación Espacial</a:t>
              </a:r>
              <a:endParaRPr lang="fr-FR" sz="900" dirty="0">
                <a:solidFill>
                  <a:schemeClr val="bg1"/>
                </a:solidFill>
              </a:endParaRPr>
            </a:p>
          </p:txBody>
        </p:sp>
        <p:pic>
          <p:nvPicPr>
            <p:cNvPr id="38" name="Image 37"/>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052981" y="1292660"/>
              <a:ext cx="2002034" cy="796403"/>
            </a:xfrm>
            <a:prstGeom prst="rect">
              <a:avLst/>
            </a:prstGeom>
          </p:spPr>
        </p:pic>
      </p:grpSp>
      <p:cxnSp>
        <p:nvCxnSpPr>
          <p:cNvPr id="47" name="Connecteur droit 46"/>
          <p:cNvCxnSpPr>
            <a:stCxn id="11" idx="2"/>
          </p:cNvCxnSpPr>
          <p:nvPr/>
        </p:nvCxnSpPr>
        <p:spPr>
          <a:xfrm flipH="1">
            <a:off x="1269386" y="2877582"/>
            <a:ext cx="240655" cy="175748"/>
          </a:xfrm>
          <a:prstGeom prst="line">
            <a:avLst/>
          </a:prstGeom>
          <a:ln>
            <a:solidFill>
              <a:srgbClr val="FFC107"/>
            </a:solidFill>
          </a:ln>
        </p:spPr>
        <p:style>
          <a:lnRef idx="1">
            <a:schemeClr val="accent1"/>
          </a:lnRef>
          <a:fillRef idx="0">
            <a:schemeClr val="accent1"/>
          </a:fillRef>
          <a:effectRef idx="0">
            <a:schemeClr val="accent1"/>
          </a:effectRef>
          <a:fontRef idx="minor">
            <a:schemeClr val="tx1"/>
          </a:fontRef>
        </p:style>
      </p:cxnSp>
      <p:cxnSp>
        <p:nvCxnSpPr>
          <p:cNvPr id="48" name="Connecteur droit 47"/>
          <p:cNvCxnSpPr>
            <a:endCxn id="13" idx="0"/>
          </p:cNvCxnSpPr>
          <p:nvPr/>
        </p:nvCxnSpPr>
        <p:spPr>
          <a:xfrm flipH="1">
            <a:off x="1571470" y="3686256"/>
            <a:ext cx="11862" cy="158076"/>
          </a:xfrm>
          <a:prstGeom prst="line">
            <a:avLst/>
          </a:prstGeom>
          <a:ln>
            <a:solidFill>
              <a:srgbClr val="FFC107"/>
            </a:solidFill>
          </a:ln>
        </p:spPr>
        <p:style>
          <a:lnRef idx="1">
            <a:schemeClr val="accent1"/>
          </a:lnRef>
          <a:fillRef idx="0">
            <a:schemeClr val="accent1"/>
          </a:fillRef>
          <a:effectRef idx="0">
            <a:schemeClr val="accent1"/>
          </a:effectRef>
          <a:fontRef idx="minor">
            <a:schemeClr val="tx1"/>
          </a:fontRef>
        </p:style>
      </p:cxnSp>
      <p:cxnSp>
        <p:nvCxnSpPr>
          <p:cNvPr id="51" name="Connecteur droit 50"/>
          <p:cNvCxnSpPr>
            <a:stCxn id="15" idx="2"/>
          </p:cNvCxnSpPr>
          <p:nvPr/>
        </p:nvCxnSpPr>
        <p:spPr>
          <a:xfrm>
            <a:off x="3998245" y="2878613"/>
            <a:ext cx="236354" cy="167940"/>
          </a:xfrm>
          <a:prstGeom prst="line">
            <a:avLst/>
          </a:prstGeom>
          <a:ln>
            <a:solidFill>
              <a:srgbClr val="FFC107"/>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a:endCxn id="16" idx="0"/>
          </p:cNvCxnSpPr>
          <p:nvPr/>
        </p:nvCxnSpPr>
        <p:spPr>
          <a:xfrm flipH="1">
            <a:off x="3960254" y="3679099"/>
            <a:ext cx="312965" cy="165233"/>
          </a:xfrm>
          <a:prstGeom prst="line">
            <a:avLst/>
          </a:prstGeom>
          <a:ln>
            <a:solidFill>
              <a:srgbClr val="FFC107"/>
            </a:solidFill>
          </a:ln>
        </p:spPr>
        <p:style>
          <a:lnRef idx="1">
            <a:schemeClr val="accent1"/>
          </a:lnRef>
          <a:fillRef idx="0">
            <a:schemeClr val="accent1"/>
          </a:fillRef>
          <a:effectRef idx="0">
            <a:schemeClr val="accent1"/>
          </a:effectRef>
          <a:fontRef idx="minor">
            <a:schemeClr val="tx1"/>
          </a:fontRef>
        </p:style>
      </p:cxnSp>
      <p:cxnSp>
        <p:nvCxnSpPr>
          <p:cNvPr id="58" name="Connecteur droit 57"/>
          <p:cNvCxnSpPr>
            <a:stCxn id="22" idx="2"/>
          </p:cNvCxnSpPr>
          <p:nvPr/>
        </p:nvCxnSpPr>
        <p:spPr>
          <a:xfrm flipH="1">
            <a:off x="5595131" y="2841734"/>
            <a:ext cx="77025" cy="203284"/>
          </a:xfrm>
          <a:prstGeom prst="line">
            <a:avLst/>
          </a:prstGeom>
          <a:ln>
            <a:solidFill>
              <a:srgbClr val="FFC107"/>
            </a:solidFill>
          </a:ln>
        </p:spPr>
        <p:style>
          <a:lnRef idx="1">
            <a:schemeClr val="accent1"/>
          </a:lnRef>
          <a:fillRef idx="0">
            <a:schemeClr val="accent1"/>
          </a:fillRef>
          <a:effectRef idx="0">
            <a:schemeClr val="accent1"/>
          </a:effectRef>
          <a:fontRef idx="minor">
            <a:schemeClr val="tx1"/>
          </a:fontRef>
        </p:style>
      </p:cxnSp>
      <p:cxnSp>
        <p:nvCxnSpPr>
          <p:cNvPr id="62" name="Connecteur droit 61"/>
          <p:cNvCxnSpPr>
            <a:endCxn id="20" idx="0"/>
          </p:cNvCxnSpPr>
          <p:nvPr/>
        </p:nvCxnSpPr>
        <p:spPr>
          <a:xfrm>
            <a:off x="5296008" y="3686256"/>
            <a:ext cx="399463" cy="124141"/>
          </a:xfrm>
          <a:prstGeom prst="line">
            <a:avLst/>
          </a:prstGeom>
          <a:ln>
            <a:solidFill>
              <a:srgbClr val="FFC107"/>
            </a:solidFill>
          </a:ln>
        </p:spPr>
        <p:style>
          <a:lnRef idx="1">
            <a:schemeClr val="accent1"/>
          </a:lnRef>
          <a:fillRef idx="0">
            <a:schemeClr val="accent1"/>
          </a:fillRef>
          <a:effectRef idx="0">
            <a:schemeClr val="accent1"/>
          </a:effectRef>
          <a:fontRef idx="minor">
            <a:schemeClr val="tx1"/>
          </a:fontRef>
        </p:style>
      </p:cxnSp>
      <p:cxnSp>
        <p:nvCxnSpPr>
          <p:cNvPr id="65" name="Connecteur droit 64"/>
          <p:cNvCxnSpPr>
            <a:stCxn id="26" idx="2"/>
          </p:cNvCxnSpPr>
          <p:nvPr/>
        </p:nvCxnSpPr>
        <p:spPr>
          <a:xfrm flipH="1">
            <a:off x="8649337" y="2788693"/>
            <a:ext cx="411741" cy="239420"/>
          </a:xfrm>
          <a:prstGeom prst="line">
            <a:avLst/>
          </a:prstGeom>
          <a:ln>
            <a:solidFill>
              <a:srgbClr val="FFC107"/>
            </a:solidFill>
          </a:ln>
        </p:spPr>
        <p:style>
          <a:lnRef idx="1">
            <a:schemeClr val="accent1"/>
          </a:lnRef>
          <a:fillRef idx="0">
            <a:schemeClr val="accent1"/>
          </a:fillRef>
          <a:effectRef idx="0">
            <a:schemeClr val="accent1"/>
          </a:effectRef>
          <a:fontRef idx="minor">
            <a:schemeClr val="tx1"/>
          </a:fontRef>
        </p:style>
      </p:cxnSp>
      <p:cxnSp>
        <p:nvCxnSpPr>
          <p:cNvPr id="68" name="Connecteur droit 67"/>
          <p:cNvCxnSpPr>
            <a:endCxn id="24" idx="0"/>
          </p:cNvCxnSpPr>
          <p:nvPr/>
        </p:nvCxnSpPr>
        <p:spPr>
          <a:xfrm flipH="1">
            <a:off x="8052981" y="3697328"/>
            <a:ext cx="155357" cy="410541"/>
          </a:xfrm>
          <a:prstGeom prst="line">
            <a:avLst/>
          </a:prstGeom>
          <a:ln>
            <a:solidFill>
              <a:srgbClr val="FFC107"/>
            </a:solidFill>
          </a:ln>
        </p:spPr>
        <p:style>
          <a:lnRef idx="1">
            <a:schemeClr val="accent1"/>
          </a:lnRef>
          <a:fillRef idx="0">
            <a:schemeClr val="accent1"/>
          </a:fillRef>
          <a:effectRef idx="0">
            <a:schemeClr val="accent1"/>
          </a:effectRef>
          <a:fontRef idx="minor">
            <a:schemeClr val="tx1"/>
          </a:fontRef>
        </p:style>
      </p:cxnSp>
      <p:cxnSp>
        <p:nvCxnSpPr>
          <p:cNvPr id="70" name="Connecteur droit 69"/>
          <p:cNvCxnSpPr>
            <a:endCxn id="28" idx="0"/>
          </p:cNvCxnSpPr>
          <p:nvPr/>
        </p:nvCxnSpPr>
        <p:spPr>
          <a:xfrm flipH="1">
            <a:off x="10891589" y="3733911"/>
            <a:ext cx="44709" cy="339003"/>
          </a:xfrm>
          <a:prstGeom prst="line">
            <a:avLst/>
          </a:prstGeom>
          <a:ln>
            <a:solidFill>
              <a:srgbClr val="FFC107"/>
            </a:solidFill>
          </a:ln>
        </p:spPr>
        <p:style>
          <a:lnRef idx="1">
            <a:schemeClr val="accent1"/>
          </a:lnRef>
          <a:fillRef idx="0">
            <a:schemeClr val="accent1"/>
          </a:fillRef>
          <a:effectRef idx="0">
            <a:schemeClr val="accent1"/>
          </a:effectRef>
          <a:fontRef idx="minor">
            <a:schemeClr val="tx1"/>
          </a:fontRef>
        </p:style>
      </p:cxnSp>
      <p:sp>
        <p:nvSpPr>
          <p:cNvPr id="80" name="ZoneTexte 79"/>
          <p:cNvSpPr txBox="1"/>
          <p:nvPr/>
        </p:nvSpPr>
        <p:spPr>
          <a:xfrm>
            <a:off x="3642996" y="2081654"/>
            <a:ext cx="747435" cy="184666"/>
          </a:xfrm>
          <a:prstGeom prst="rect">
            <a:avLst/>
          </a:prstGeom>
          <a:noFill/>
        </p:spPr>
        <p:txBody>
          <a:bodyPr wrap="square" rtlCol="0">
            <a:spAutoFit/>
          </a:bodyPr>
          <a:lstStyle/>
          <a:p>
            <a:pPr algn="r"/>
            <a:r>
              <a:rPr lang="fr-FR" sz="600" dirty="0" smtClean="0">
                <a:solidFill>
                  <a:schemeClr val="bg1"/>
                </a:solidFill>
              </a:rPr>
              <a:t>@</a:t>
            </a:r>
            <a:r>
              <a:rPr lang="fr-FR" sz="600" dirty="0" err="1" smtClean="0">
                <a:solidFill>
                  <a:schemeClr val="bg1"/>
                </a:solidFill>
              </a:rPr>
              <a:t>Roscosmos</a:t>
            </a:r>
            <a:endParaRPr lang="fr-FR" sz="600" dirty="0">
              <a:solidFill>
                <a:schemeClr val="bg1"/>
              </a:solidFill>
            </a:endParaRPr>
          </a:p>
        </p:txBody>
      </p:sp>
      <p:sp>
        <p:nvSpPr>
          <p:cNvPr id="82" name="ZoneTexte 81"/>
          <p:cNvSpPr txBox="1"/>
          <p:nvPr/>
        </p:nvSpPr>
        <p:spPr>
          <a:xfrm>
            <a:off x="5419464" y="5458094"/>
            <a:ext cx="656367" cy="184666"/>
          </a:xfrm>
          <a:prstGeom prst="rect">
            <a:avLst/>
          </a:prstGeom>
          <a:noFill/>
        </p:spPr>
        <p:txBody>
          <a:bodyPr wrap="square" rtlCol="0">
            <a:spAutoFit/>
          </a:bodyPr>
          <a:lstStyle/>
          <a:p>
            <a:pPr algn="r"/>
            <a:r>
              <a:rPr lang="fr-FR" sz="600" dirty="0" smtClean="0">
                <a:solidFill>
                  <a:schemeClr val="bg1"/>
                </a:solidFill>
              </a:rPr>
              <a:t>©</a:t>
            </a:r>
            <a:r>
              <a:rPr lang="fr-FR" sz="600" dirty="0" err="1" smtClean="0">
                <a:solidFill>
                  <a:schemeClr val="bg1"/>
                </a:solidFill>
              </a:rPr>
              <a:t>njr</a:t>
            </a:r>
            <a:endParaRPr lang="fr-FR" sz="600" dirty="0">
              <a:solidFill>
                <a:schemeClr val="bg1"/>
              </a:solidFill>
            </a:endParaRPr>
          </a:p>
        </p:txBody>
      </p:sp>
      <p:sp>
        <p:nvSpPr>
          <p:cNvPr id="83" name="ZoneTexte 82"/>
          <p:cNvSpPr txBox="1"/>
          <p:nvPr/>
        </p:nvSpPr>
        <p:spPr>
          <a:xfrm>
            <a:off x="5595131" y="2034737"/>
            <a:ext cx="656367" cy="184666"/>
          </a:xfrm>
          <a:prstGeom prst="rect">
            <a:avLst/>
          </a:prstGeom>
          <a:noFill/>
        </p:spPr>
        <p:txBody>
          <a:bodyPr wrap="square" rtlCol="0">
            <a:spAutoFit/>
          </a:bodyPr>
          <a:lstStyle/>
          <a:p>
            <a:pPr algn="r"/>
            <a:r>
              <a:rPr lang="fr-FR" sz="600" dirty="0" smtClean="0">
                <a:solidFill>
                  <a:schemeClr val="bg1"/>
                </a:solidFill>
              </a:rPr>
              <a:t>©NASA</a:t>
            </a:r>
            <a:endParaRPr lang="fr-FR" sz="600" dirty="0">
              <a:solidFill>
                <a:schemeClr val="bg1"/>
              </a:solidFill>
            </a:endParaRPr>
          </a:p>
        </p:txBody>
      </p:sp>
      <p:sp>
        <p:nvSpPr>
          <p:cNvPr id="84" name="ZoneTexte 83"/>
          <p:cNvSpPr txBox="1"/>
          <p:nvPr/>
        </p:nvSpPr>
        <p:spPr>
          <a:xfrm>
            <a:off x="10777602" y="5532244"/>
            <a:ext cx="656367" cy="184666"/>
          </a:xfrm>
          <a:prstGeom prst="rect">
            <a:avLst/>
          </a:prstGeom>
          <a:noFill/>
        </p:spPr>
        <p:txBody>
          <a:bodyPr wrap="square" rtlCol="0">
            <a:spAutoFit/>
          </a:bodyPr>
          <a:lstStyle/>
          <a:p>
            <a:pPr algn="r"/>
            <a:r>
              <a:rPr lang="fr-FR" sz="600" dirty="0" smtClean="0">
                <a:solidFill>
                  <a:schemeClr val="bg1"/>
                </a:solidFill>
              </a:rPr>
              <a:t>©ESA</a:t>
            </a:r>
            <a:endParaRPr lang="fr-FR" sz="600" dirty="0">
              <a:solidFill>
                <a:schemeClr val="bg1"/>
              </a:solidFill>
            </a:endParaRPr>
          </a:p>
        </p:txBody>
      </p:sp>
      <p:sp>
        <p:nvSpPr>
          <p:cNvPr id="63" name="ZoneTexte 62"/>
          <p:cNvSpPr txBox="1"/>
          <p:nvPr/>
        </p:nvSpPr>
        <p:spPr>
          <a:xfrm>
            <a:off x="8121873" y="5532244"/>
            <a:ext cx="656367" cy="184666"/>
          </a:xfrm>
          <a:prstGeom prst="rect">
            <a:avLst/>
          </a:prstGeom>
          <a:noFill/>
        </p:spPr>
        <p:txBody>
          <a:bodyPr wrap="square" rtlCol="0">
            <a:spAutoFit/>
          </a:bodyPr>
          <a:lstStyle/>
          <a:p>
            <a:pPr algn="r"/>
            <a:r>
              <a:rPr lang="fr-FR" sz="600" dirty="0" smtClean="0">
                <a:solidFill>
                  <a:schemeClr val="bg1"/>
                </a:solidFill>
              </a:rPr>
              <a:t>©ESA</a:t>
            </a:r>
            <a:endParaRPr lang="fr-FR" sz="600" dirty="0">
              <a:solidFill>
                <a:schemeClr val="bg1"/>
              </a:solidFill>
            </a:endParaRPr>
          </a:p>
        </p:txBody>
      </p:sp>
    </p:spTree>
    <p:extLst>
      <p:ext uri="{BB962C8B-B14F-4D97-AF65-F5344CB8AC3E}">
        <p14:creationId xmlns:p14="http://schemas.microsoft.com/office/powerpoint/2010/main" val="1497047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877C2003-2E6E-4ABC-B270-3E95A87ADF8A}" type="slidenum">
              <a:rPr lang="en-GB" smtClean="0"/>
              <a:pPr/>
              <a:t>45</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11" name="ZoneTexte 10"/>
          <p:cNvSpPr txBox="1"/>
          <p:nvPr/>
        </p:nvSpPr>
        <p:spPr>
          <a:xfrm>
            <a:off x="4013200" y="850406"/>
            <a:ext cx="4056999" cy="400110"/>
          </a:xfrm>
          <a:prstGeom prst="rect">
            <a:avLst/>
          </a:prstGeom>
          <a:noFill/>
        </p:spPr>
        <p:txBody>
          <a:bodyPr wrap="square" rtlCol="0">
            <a:spAutoFit/>
          </a:bodyPr>
          <a:lstStyle/>
          <a:p>
            <a:pPr algn="ctr"/>
            <a:r>
              <a:rPr lang="fr-FR" sz="2000" dirty="0">
                <a:solidFill>
                  <a:schemeClr val="bg1"/>
                </a:solidFill>
              </a:rPr>
              <a:t>¿</a:t>
            </a:r>
            <a:r>
              <a:rPr lang="fr-FR" sz="2000" dirty="0" err="1">
                <a:solidFill>
                  <a:schemeClr val="bg1"/>
                </a:solidFill>
              </a:rPr>
              <a:t>Quieres</a:t>
            </a:r>
            <a:r>
              <a:rPr lang="fr-FR" sz="2000" dirty="0">
                <a:solidFill>
                  <a:schemeClr val="bg1"/>
                </a:solidFill>
              </a:rPr>
              <a:t> </a:t>
            </a:r>
            <a:r>
              <a:rPr lang="fr-FR" sz="2000" dirty="0" err="1">
                <a:solidFill>
                  <a:schemeClr val="bg1"/>
                </a:solidFill>
              </a:rPr>
              <a:t>saber</a:t>
            </a:r>
            <a:r>
              <a:rPr lang="fr-FR" sz="2000" dirty="0">
                <a:solidFill>
                  <a:schemeClr val="bg1"/>
                </a:solidFill>
              </a:rPr>
              <a:t> </a:t>
            </a:r>
            <a:r>
              <a:rPr lang="fr-FR" sz="2000" dirty="0" err="1">
                <a:solidFill>
                  <a:schemeClr val="bg1"/>
                </a:solidFill>
              </a:rPr>
              <a:t>más</a:t>
            </a:r>
            <a:r>
              <a:rPr lang="fr-FR" sz="2000" dirty="0">
                <a:solidFill>
                  <a:schemeClr val="bg1"/>
                </a:solidFill>
              </a:rPr>
              <a:t>?</a:t>
            </a:r>
          </a:p>
        </p:txBody>
      </p:sp>
      <p:sp>
        <p:nvSpPr>
          <p:cNvPr id="12" name="ZoneTexte 11"/>
          <p:cNvSpPr txBox="1"/>
          <p:nvPr/>
        </p:nvSpPr>
        <p:spPr>
          <a:xfrm>
            <a:off x="1364507" y="2448063"/>
            <a:ext cx="3780844" cy="400110"/>
          </a:xfrm>
          <a:prstGeom prst="rect">
            <a:avLst/>
          </a:prstGeom>
          <a:noFill/>
        </p:spPr>
        <p:txBody>
          <a:bodyPr wrap="square" rtlCol="0">
            <a:spAutoFit/>
          </a:bodyPr>
          <a:lstStyle/>
          <a:p>
            <a:pPr algn="ctr"/>
            <a:r>
              <a:rPr lang="fr-FR" sz="2000" dirty="0">
                <a:solidFill>
                  <a:schemeClr val="bg1"/>
                </a:solidFill>
              </a:rPr>
              <a:t>Libro para </a:t>
            </a:r>
            <a:r>
              <a:rPr lang="fr-FR" sz="2000" dirty="0" err="1">
                <a:solidFill>
                  <a:schemeClr val="bg1"/>
                </a:solidFill>
              </a:rPr>
              <a:t>colorear</a:t>
            </a:r>
            <a:endParaRPr lang="fr-FR" sz="2000" dirty="0">
              <a:solidFill>
                <a:schemeClr val="bg1"/>
              </a:solidFill>
            </a:endParaRPr>
          </a:p>
        </p:txBody>
      </p:sp>
      <p:grpSp>
        <p:nvGrpSpPr>
          <p:cNvPr id="29" name="Groupe 28"/>
          <p:cNvGrpSpPr/>
          <p:nvPr/>
        </p:nvGrpSpPr>
        <p:grpSpPr>
          <a:xfrm>
            <a:off x="7852150" y="4735148"/>
            <a:ext cx="3816000" cy="648000"/>
            <a:chOff x="8439979" y="4680719"/>
            <a:chExt cx="3816000" cy="648000"/>
          </a:xfrm>
        </p:grpSpPr>
        <p:pic>
          <p:nvPicPr>
            <p:cNvPr id="15" name="Image 14">
              <a:hlinkClick r:id="rId3"/>
            </p:cNvPr>
            <p:cNvPicPr>
              <a:picLocks noChangeAspect="1"/>
            </p:cNvPicPr>
            <p:nvPr/>
          </p:nvPicPr>
          <p:blipFill>
            <a:blip r:embed="rId4" cstate="screen">
              <a:lum bright="70000" contrast="-70000"/>
              <a:extLst>
                <a:ext uri="{28A0092B-C50C-407E-A947-70E740481C1C}">
                  <a14:useLocalDpi xmlns:a14="http://schemas.microsoft.com/office/drawing/2010/main"/>
                </a:ext>
              </a:extLst>
            </a:blip>
            <a:stretch>
              <a:fillRect/>
            </a:stretch>
          </p:blipFill>
          <p:spPr>
            <a:xfrm>
              <a:off x="8439979" y="4680719"/>
              <a:ext cx="648000" cy="648000"/>
            </a:xfrm>
            <a:prstGeom prst="rect">
              <a:avLst/>
            </a:prstGeom>
          </p:spPr>
        </p:pic>
        <p:sp>
          <p:nvSpPr>
            <p:cNvPr id="20" name="ZoneTexte 19"/>
            <p:cNvSpPr txBox="1"/>
            <p:nvPr/>
          </p:nvSpPr>
          <p:spPr>
            <a:xfrm>
              <a:off x="9087979" y="4820053"/>
              <a:ext cx="3168000" cy="369332"/>
            </a:xfrm>
            <a:prstGeom prst="rect">
              <a:avLst/>
            </a:prstGeom>
            <a:noFill/>
          </p:spPr>
          <p:txBody>
            <a:bodyPr wrap="square" rtlCol="0">
              <a:spAutoFit/>
            </a:bodyPr>
            <a:lstStyle/>
            <a:p>
              <a:r>
                <a:rPr lang="fr-FR" dirty="0" smtClean="0">
                  <a:solidFill>
                    <a:schemeClr val="bg1"/>
                  </a:solidFill>
                </a:rPr>
                <a:t>@Airbus Defence and </a:t>
              </a:r>
              <a:r>
                <a:rPr lang="fr-FR" dirty="0" err="1" smtClean="0">
                  <a:solidFill>
                    <a:schemeClr val="bg1"/>
                  </a:solidFill>
                </a:rPr>
                <a:t>Space</a:t>
              </a:r>
              <a:r>
                <a:rPr lang="fr-FR" dirty="0" smtClean="0">
                  <a:solidFill>
                    <a:schemeClr val="bg1"/>
                  </a:solidFill>
                </a:rPr>
                <a:t> </a:t>
              </a:r>
              <a:endParaRPr lang="fr-FR" dirty="0">
                <a:solidFill>
                  <a:schemeClr val="bg1"/>
                </a:solidFill>
              </a:endParaRPr>
            </a:p>
          </p:txBody>
        </p:sp>
      </p:grpSp>
      <p:grpSp>
        <p:nvGrpSpPr>
          <p:cNvPr id="28" name="Groupe 27"/>
          <p:cNvGrpSpPr/>
          <p:nvPr/>
        </p:nvGrpSpPr>
        <p:grpSpPr>
          <a:xfrm>
            <a:off x="7852150" y="3927104"/>
            <a:ext cx="3816000" cy="647550"/>
            <a:chOff x="8439979" y="3872675"/>
            <a:chExt cx="3816000" cy="647550"/>
          </a:xfrm>
        </p:grpSpPr>
        <p:pic>
          <p:nvPicPr>
            <p:cNvPr id="3" name="Image 2">
              <a:hlinkClick r:id="rId5"/>
            </p:cNvPr>
            <p:cNvPicPr>
              <a:picLocks noChangeAspect="1"/>
            </p:cNvPicPr>
            <p:nvPr/>
          </p:nvPicPr>
          <p:blipFill>
            <a:blip r:embed="rId6" cstate="screen">
              <a:biLevel thresh="25000"/>
              <a:extLst>
                <a:ext uri="{28A0092B-C50C-407E-A947-70E740481C1C}">
                  <a14:useLocalDpi xmlns:a14="http://schemas.microsoft.com/office/drawing/2010/main"/>
                </a:ext>
              </a:extLst>
            </a:blip>
            <a:stretch>
              <a:fillRect/>
            </a:stretch>
          </p:blipFill>
          <p:spPr>
            <a:xfrm>
              <a:off x="8439979" y="3872675"/>
              <a:ext cx="648000" cy="647550"/>
            </a:xfrm>
            <a:prstGeom prst="rect">
              <a:avLst/>
            </a:prstGeom>
          </p:spPr>
        </p:pic>
        <p:sp>
          <p:nvSpPr>
            <p:cNvPr id="21" name="ZoneTexte 20"/>
            <p:cNvSpPr txBox="1"/>
            <p:nvPr/>
          </p:nvSpPr>
          <p:spPr>
            <a:xfrm>
              <a:off x="9087979" y="4011561"/>
              <a:ext cx="3168000" cy="369332"/>
            </a:xfrm>
            <a:prstGeom prst="rect">
              <a:avLst/>
            </a:prstGeom>
            <a:noFill/>
          </p:spPr>
          <p:txBody>
            <a:bodyPr wrap="square" rtlCol="0">
              <a:spAutoFit/>
            </a:bodyPr>
            <a:lstStyle/>
            <a:p>
              <a:r>
                <a:rPr lang="fr-FR" dirty="0" smtClean="0">
                  <a:solidFill>
                    <a:schemeClr val="bg1"/>
                  </a:solidFill>
                </a:rPr>
                <a:t>@</a:t>
              </a:r>
              <a:r>
                <a:rPr lang="fr-FR" dirty="0">
                  <a:solidFill>
                    <a:schemeClr val="bg1"/>
                  </a:solidFill>
                </a:rPr>
                <a:t>A</a:t>
              </a:r>
              <a:r>
                <a:rPr lang="fr-FR" dirty="0" smtClean="0">
                  <a:solidFill>
                    <a:schemeClr val="bg1"/>
                  </a:solidFill>
                </a:rPr>
                <a:t>irbus_Space </a:t>
              </a:r>
              <a:endParaRPr lang="fr-FR" dirty="0">
                <a:solidFill>
                  <a:schemeClr val="bg1"/>
                </a:solidFill>
              </a:endParaRPr>
            </a:p>
          </p:txBody>
        </p:sp>
      </p:grpSp>
      <p:grpSp>
        <p:nvGrpSpPr>
          <p:cNvPr id="27" name="Groupe 26"/>
          <p:cNvGrpSpPr/>
          <p:nvPr/>
        </p:nvGrpSpPr>
        <p:grpSpPr>
          <a:xfrm>
            <a:off x="7852150" y="3118612"/>
            <a:ext cx="3816000" cy="648000"/>
            <a:chOff x="8439979" y="3064183"/>
            <a:chExt cx="3816000" cy="648000"/>
          </a:xfrm>
        </p:grpSpPr>
        <p:pic>
          <p:nvPicPr>
            <p:cNvPr id="4" name="Image 3">
              <a:hlinkClick r:id="rId7"/>
            </p:cNvPr>
            <p:cNvPicPr>
              <a:picLocks noChangeAspect="1"/>
            </p:cNvPicPr>
            <p:nvPr/>
          </p:nvPicPr>
          <p:blipFill>
            <a:blip r:embed="rId8" cstate="screen">
              <a:biLevel thresh="25000"/>
              <a:extLst>
                <a:ext uri="{28A0092B-C50C-407E-A947-70E740481C1C}">
                  <a14:useLocalDpi xmlns:a14="http://schemas.microsoft.com/office/drawing/2010/main"/>
                </a:ext>
              </a:extLst>
            </a:blip>
            <a:stretch>
              <a:fillRect/>
            </a:stretch>
          </p:blipFill>
          <p:spPr>
            <a:xfrm>
              <a:off x="8439979" y="3064183"/>
              <a:ext cx="648000" cy="648000"/>
            </a:xfrm>
            <a:prstGeom prst="roundRect">
              <a:avLst>
                <a:gd name="adj" fmla="val 28426"/>
              </a:avLst>
            </a:prstGeom>
          </p:spPr>
        </p:pic>
        <p:sp>
          <p:nvSpPr>
            <p:cNvPr id="22" name="ZoneTexte 21"/>
            <p:cNvSpPr txBox="1"/>
            <p:nvPr/>
          </p:nvSpPr>
          <p:spPr>
            <a:xfrm>
              <a:off x="9087979" y="3203517"/>
              <a:ext cx="3168000" cy="369332"/>
            </a:xfrm>
            <a:prstGeom prst="rect">
              <a:avLst/>
            </a:prstGeom>
            <a:noFill/>
          </p:spPr>
          <p:txBody>
            <a:bodyPr wrap="square" rtlCol="0">
              <a:spAutoFit/>
            </a:bodyPr>
            <a:lstStyle/>
            <a:p>
              <a:r>
                <a:rPr lang="fr-FR" dirty="0" smtClean="0">
                  <a:solidFill>
                    <a:schemeClr val="bg1"/>
                  </a:solidFill>
                </a:rPr>
                <a:t>@Airbus </a:t>
              </a:r>
              <a:r>
                <a:rPr lang="fr-FR" dirty="0" err="1" smtClean="0">
                  <a:solidFill>
                    <a:schemeClr val="bg1"/>
                  </a:solidFill>
                </a:rPr>
                <a:t>Space</a:t>
              </a:r>
              <a:r>
                <a:rPr lang="fr-FR" dirty="0" smtClean="0">
                  <a:solidFill>
                    <a:schemeClr val="bg1"/>
                  </a:solidFill>
                </a:rPr>
                <a:t> </a:t>
              </a:r>
              <a:endParaRPr lang="fr-FR" dirty="0">
                <a:solidFill>
                  <a:schemeClr val="bg1"/>
                </a:solidFill>
              </a:endParaRPr>
            </a:p>
          </p:txBody>
        </p:sp>
      </p:grpSp>
      <p:grpSp>
        <p:nvGrpSpPr>
          <p:cNvPr id="26" name="Groupe 25"/>
          <p:cNvGrpSpPr/>
          <p:nvPr/>
        </p:nvGrpSpPr>
        <p:grpSpPr>
          <a:xfrm>
            <a:off x="7852150" y="2468263"/>
            <a:ext cx="3816000" cy="489857"/>
            <a:chOff x="8439979" y="2413834"/>
            <a:chExt cx="3816000" cy="489857"/>
          </a:xfrm>
        </p:grpSpPr>
        <p:pic>
          <p:nvPicPr>
            <p:cNvPr id="14" name="Image 13">
              <a:hlinkClick r:id="rId9"/>
            </p:cNvPr>
            <p:cNvPicPr>
              <a:picLocks noChangeAspect="1"/>
            </p:cNvPicPr>
            <p:nvPr/>
          </p:nvPicPr>
          <p:blipFill rotWithShape="1">
            <a:blip r:embed="rId10" cstate="screen">
              <a:lum bright="70000" contrast="-70000"/>
              <a:extLst>
                <a:ext uri="{28A0092B-C50C-407E-A947-70E740481C1C}">
                  <a14:useLocalDpi xmlns:a14="http://schemas.microsoft.com/office/drawing/2010/main"/>
                </a:ext>
              </a:extLst>
            </a:blip>
            <a:srcRect/>
            <a:stretch/>
          </p:blipFill>
          <p:spPr>
            <a:xfrm>
              <a:off x="8439979" y="2413834"/>
              <a:ext cx="648000" cy="489857"/>
            </a:xfrm>
            <a:prstGeom prst="rect">
              <a:avLst/>
            </a:prstGeom>
          </p:spPr>
        </p:pic>
        <p:sp>
          <p:nvSpPr>
            <p:cNvPr id="23" name="ZoneTexte 22"/>
            <p:cNvSpPr txBox="1"/>
            <p:nvPr/>
          </p:nvSpPr>
          <p:spPr>
            <a:xfrm>
              <a:off x="9087979" y="2479169"/>
              <a:ext cx="3168000" cy="369332"/>
            </a:xfrm>
            <a:prstGeom prst="rect">
              <a:avLst/>
            </a:prstGeom>
            <a:noFill/>
          </p:spPr>
          <p:txBody>
            <a:bodyPr wrap="square" rtlCol="0">
              <a:spAutoFit/>
            </a:bodyPr>
            <a:lstStyle/>
            <a:p>
              <a:r>
                <a:rPr lang="fr-FR" dirty="0" smtClean="0">
                  <a:solidFill>
                    <a:schemeClr val="bg1"/>
                  </a:solidFill>
                </a:rPr>
                <a:t>@Airbus Defence and </a:t>
              </a:r>
              <a:r>
                <a:rPr lang="fr-FR" dirty="0" err="1" smtClean="0">
                  <a:solidFill>
                    <a:schemeClr val="bg1"/>
                  </a:solidFill>
                </a:rPr>
                <a:t>Space</a:t>
              </a:r>
              <a:r>
                <a:rPr lang="fr-FR" dirty="0" smtClean="0">
                  <a:solidFill>
                    <a:schemeClr val="bg1"/>
                  </a:solidFill>
                </a:rPr>
                <a:t> </a:t>
              </a:r>
              <a:endParaRPr lang="fr-FR" dirty="0">
                <a:solidFill>
                  <a:schemeClr val="bg1"/>
                </a:solidFill>
              </a:endParaRPr>
            </a:p>
          </p:txBody>
        </p:sp>
      </p:grpSp>
      <p:grpSp>
        <p:nvGrpSpPr>
          <p:cNvPr id="25" name="Groupe 24"/>
          <p:cNvGrpSpPr/>
          <p:nvPr/>
        </p:nvGrpSpPr>
        <p:grpSpPr>
          <a:xfrm>
            <a:off x="7852150" y="1741714"/>
            <a:ext cx="3816000" cy="566057"/>
            <a:chOff x="8439979" y="1687285"/>
            <a:chExt cx="3816000" cy="566057"/>
          </a:xfrm>
        </p:grpSpPr>
        <p:pic>
          <p:nvPicPr>
            <p:cNvPr id="13" name="Image 12">
              <a:hlinkClick r:id="rId11"/>
            </p:cNvPr>
            <p:cNvPicPr>
              <a:picLocks noChangeAspect="1"/>
            </p:cNvPicPr>
            <p:nvPr/>
          </p:nvPicPr>
          <p:blipFill rotWithShape="1">
            <a:blip r:embed="rId12" cstate="screen">
              <a:lum bright="70000" contrast="-70000"/>
              <a:extLst>
                <a:ext uri="{28A0092B-C50C-407E-A947-70E740481C1C}">
                  <a14:useLocalDpi xmlns:a14="http://schemas.microsoft.com/office/drawing/2010/main"/>
                </a:ext>
              </a:extLst>
            </a:blip>
            <a:srcRect/>
            <a:stretch/>
          </p:blipFill>
          <p:spPr>
            <a:xfrm>
              <a:off x="8439979" y="1687285"/>
              <a:ext cx="648000" cy="566057"/>
            </a:xfrm>
            <a:prstGeom prst="rect">
              <a:avLst/>
            </a:prstGeom>
          </p:spPr>
        </p:pic>
        <p:sp>
          <p:nvSpPr>
            <p:cNvPr id="24" name="ZoneTexte 23"/>
            <p:cNvSpPr txBox="1"/>
            <p:nvPr/>
          </p:nvSpPr>
          <p:spPr>
            <a:xfrm>
              <a:off x="9087979" y="1785647"/>
              <a:ext cx="3168000" cy="369332"/>
            </a:xfrm>
            <a:prstGeom prst="rect">
              <a:avLst/>
            </a:prstGeom>
            <a:noFill/>
          </p:spPr>
          <p:txBody>
            <a:bodyPr wrap="square" rtlCol="0">
              <a:spAutoFit/>
            </a:bodyPr>
            <a:lstStyle/>
            <a:p>
              <a:r>
                <a:rPr lang="fr-FR" dirty="0" smtClean="0">
                  <a:solidFill>
                    <a:schemeClr val="bg1"/>
                  </a:solidFill>
                </a:rPr>
                <a:t>@</a:t>
              </a:r>
              <a:r>
                <a:rPr lang="fr-FR" dirty="0" err="1" smtClean="0">
                  <a:solidFill>
                    <a:schemeClr val="bg1"/>
                  </a:solidFill>
                </a:rPr>
                <a:t>AirbusSpace</a:t>
              </a:r>
              <a:r>
                <a:rPr lang="fr-FR" dirty="0" smtClean="0">
                  <a:solidFill>
                    <a:schemeClr val="bg1"/>
                  </a:solidFill>
                </a:rPr>
                <a:t> </a:t>
              </a:r>
              <a:endParaRPr lang="fr-FR" dirty="0">
                <a:solidFill>
                  <a:schemeClr val="bg1"/>
                </a:solidFill>
              </a:endParaRPr>
            </a:p>
          </p:txBody>
        </p:sp>
      </p:grpSp>
      <p:sp>
        <p:nvSpPr>
          <p:cNvPr id="30" name="Rectangle 29"/>
          <p:cNvSpPr/>
          <p:nvPr/>
        </p:nvSpPr>
        <p:spPr>
          <a:xfrm>
            <a:off x="971836" y="2848173"/>
            <a:ext cx="4566186" cy="369332"/>
          </a:xfrm>
          <a:prstGeom prst="rect">
            <a:avLst/>
          </a:prstGeom>
        </p:spPr>
        <p:txBody>
          <a:bodyPr wrap="none">
            <a:spAutoFit/>
          </a:bodyPr>
          <a:lstStyle/>
          <a:p>
            <a:r>
              <a:rPr lang="fr-FR" dirty="0">
                <a:solidFill>
                  <a:schemeClr val="bg1"/>
                </a:solidFill>
                <a:hlinkClick r:id="rId13"/>
              </a:rPr>
              <a:t>https://fly.airbus.com/airbus-colouring-book</a:t>
            </a:r>
            <a:endParaRPr lang="fr-FR" dirty="0">
              <a:solidFill>
                <a:schemeClr val="bg1"/>
              </a:solidFill>
            </a:endParaRPr>
          </a:p>
        </p:txBody>
      </p:sp>
      <p:grpSp>
        <p:nvGrpSpPr>
          <p:cNvPr id="34" name="Groupe 33"/>
          <p:cNvGrpSpPr/>
          <p:nvPr/>
        </p:nvGrpSpPr>
        <p:grpSpPr>
          <a:xfrm>
            <a:off x="2373145" y="3373450"/>
            <a:ext cx="1763568" cy="1760159"/>
            <a:chOff x="3632733" y="4284433"/>
            <a:chExt cx="1763568" cy="1760159"/>
          </a:xfrm>
        </p:grpSpPr>
        <p:pic>
          <p:nvPicPr>
            <p:cNvPr id="31" name="Image 30"/>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rot="571764">
              <a:off x="4176802" y="4284433"/>
              <a:ext cx="1219499" cy="1760159"/>
            </a:xfrm>
            <a:prstGeom prst="rect">
              <a:avLst/>
            </a:prstGeom>
          </p:spPr>
        </p:pic>
        <p:pic>
          <p:nvPicPr>
            <p:cNvPr id="32" name="Image 31"/>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632733" y="4928154"/>
              <a:ext cx="760933" cy="760933"/>
            </a:xfrm>
            <a:prstGeom prst="rect">
              <a:avLst/>
            </a:prstGeom>
          </p:spPr>
        </p:pic>
      </p:grpSp>
    </p:spTree>
    <p:extLst>
      <p:ext uri="{BB962C8B-B14F-4D97-AF65-F5344CB8AC3E}">
        <p14:creationId xmlns:p14="http://schemas.microsoft.com/office/powerpoint/2010/main" val="21367597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GB" smtClean="0"/>
              <a:t>Thank you</a:t>
            </a:r>
            <a:endParaRPr lang="en-GB" dirty="0"/>
          </a:p>
        </p:txBody>
      </p:sp>
      <p:sp>
        <p:nvSpPr>
          <p:cNvPr id="7" name="Textplatzhalter 6">
            <a:extLst>
              <a:ext uri="{FF2B5EF4-FFF2-40B4-BE49-F238E27FC236}">
                <a16:creationId xmlns:a16="http://schemas.microsoft.com/office/drawing/2014/main" xmlns="" id="{B8D39424-BFC6-8049-B007-E8DC5C867149}"/>
              </a:ext>
            </a:extLst>
          </p:cNvPr>
          <p:cNvSpPr>
            <a:spLocks noGrp="1"/>
          </p:cNvSpPr>
          <p:nvPr>
            <p:ph type="body" sz="quarter" idx="15"/>
          </p:nvPr>
        </p:nvSpPr>
        <p:spPr>
          <a:xfrm>
            <a:off x="3886246" y="3688108"/>
            <a:ext cx="6362985" cy="902940"/>
          </a:xfrm>
        </p:spPr>
        <p:txBody>
          <a:bodyPr/>
          <a:lstStyle/>
          <a:p>
            <a:pPr fontAlgn="base">
              <a:lnSpc>
                <a:spcPct val="115000"/>
              </a:lnSpc>
              <a:spcBef>
                <a:spcPct val="0"/>
              </a:spcBef>
              <a:spcAft>
                <a:spcPct val="0"/>
              </a:spcAft>
              <a:defRPr/>
            </a:pPr>
            <a:r>
              <a:rPr lang="en-GB" dirty="0">
                <a:latin typeface="Arial" pitchFamily="34" charset="0"/>
                <a:cs typeface="Arial" pitchFamily="34" charset="0"/>
              </a:rPr>
              <a:t>Confidential and proprietary document.</a:t>
            </a:r>
          </a:p>
          <a:p>
            <a:pPr fontAlgn="base">
              <a:lnSpc>
                <a:spcPct val="115000"/>
              </a:lnSpc>
              <a:spcBef>
                <a:spcPct val="0"/>
              </a:spcBef>
              <a:spcAft>
                <a:spcPct val="0"/>
              </a:spcAft>
              <a:defRPr/>
            </a:pPr>
            <a:r>
              <a:rPr lang="en-GB" dirty="0">
                <a:latin typeface="Arial" pitchFamily="34" charset="0"/>
                <a:cs typeface="Arial" pitchFamily="34" charset="0"/>
              </a:rPr>
              <a:t>This document and all information contained herein is the sole property of </a:t>
            </a:r>
            <a:r>
              <a:rPr lang="en-GB" altLang="de-DE" dirty="0"/>
              <a:t>Airbus</a:t>
            </a:r>
            <a:r>
              <a:rPr lang="en-GB" dirty="0">
                <a:latin typeface="Arial" pitchFamily="34" charset="0"/>
                <a:cs typeface="Arial" pitchFamily="34" charset="0"/>
              </a:rPr>
              <a:t>. No intellectual property rights are granted by the delivery of this document or the disclosure of its content. This document shall not be reproduced or disclosed to a third party without the expressed written consent of Airbus. This document and its content shall not be used for any purpose other than that for which it is supplied.</a:t>
            </a:r>
          </a:p>
          <a:p>
            <a:pPr fontAlgn="base">
              <a:lnSpc>
                <a:spcPct val="115000"/>
              </a:lnSpc>
              <a:spcBef>
                <a:spcPct val="0"/>
              </a:spcBef>
              <a:spcAft>
                <a:spcPct val="0"/>
              </a:spcAft>
              <a:defRPr/>
            </a:pPr>
            <a:r>
              <a:rPr lang="en-GB" dirty="0">
                <a:latin typeface="Arial" pitchFamily="34" charset="0"/>
                <a:cs typeface="Arial" pitchFamily="34" charset="0"/>
              </a:rPr>
              <a:t>Airbus, it’s logo and product names are registered trademarks.</a:t>
            </a:r>
            <a:endParaRPr lang="en-GB" dirty="0"/>
          </a:p>
        </p:txBody>
      </p:sp>
      <p:sp>
        <p:nvSpPr>
          <p:cNvPr id="4" name="Footer Placeholder 7">
            <a:extLst>
              <a:ext uri="{FF2B5EF4-FFF2-40B4-BE49-F238E27FC236}">
                <a16:creationId xmlns:a16="http://schemas.microsoft.com/office/drawing/2014/main" xmlns="" id="{801DC371-FC7C-AE43-975C-81559F958A50}"/>
              </a:ext>
            </a:extLst>
          </p:cNvPr>
          <p:cNvSpPr>
            <a:spLocks noGrp="1"/>
          </p:cNvSpPr>
          <p:nvPr>
            <p:ph type="ftr" sz="quarter" idx="3"/>
          </p:nvPr>
        </p:nvSpPr>
        <p:spPr>
          <a:prstGeom prst="rect">
            <a:avLst/>
          </a:prstGeom>
        </p:spPr>
        <p:txBody>
          <a:bodyPr lIns="0" tIns="0" rIns="0" bIns="0" anchor="t" anchorCtr="0"/>
          <a:lstStyle>
            <a:lvl1pPr marL="0" algn="l" defTabSz="914400" rtl="0" eaLnBrk="1" latinLnBrk="0" hangingPunct="1">
              <a:defRPr lang="en-GB" sz="800" kern="1200" smtClean="0">
                <a:solidFill>
                  <a:schemeClr val="bg1"/>
                </a:solidFill>
                <a:latin typeface="+mn-lt"/>
                <a:ea typeface="+mn-ea"/>
                <a:cs typeface="+mn-cs"/>
              </a:defRPr>
            </a:lvl1pPr>
          </a:lstStyle>
          <a:p>
            <a:r>
              <a:rPr lang="en-GB" dirty="0"/>
              <a:t>© Copyright Airbus (Specify your Legal Entity YEAR) / Presentation title runs here (go to Header and Footer to edit this text)</a:t>
            </a:r>
          </a:p>
        </p:txBody>
      </p:sp>
      <p:sp>
        <p:nvSpPr>
          <p:cNvPr id="5" name="Textplatzhalter 6">
            <a:extLst>
              <a:ext uri="{FF2B5EF4-FFF2-40B4-BE49-F238E27FC236}">
                <a16:creationId xmlns:a16="http://schemas.microsoft.com/office/drawing/2014/main" xmlns="" id="{B8D39424-BFC6-8049-B007-E8DC5C867149}"/>
              </a:ext>
            </a:extLst>
          </p:cNvPr>
          <p:cNvSpPr txBox="1">
            <a:spLocks/>
          </p:cNvSpPr>
          <p:nvPr/>
        </p:nvSpPr>
        <p:spPr>
          <a:xfrm>
            <a:off x="3886247" y="4404435"/>
            <a:ext cx="2551876" cy="1221924"/>
          </a:xfrm>
          <a:prstGeom prst="rect">
            <a:avLst/>
          </a:prstGeom>
        </p:spPr>
        <p:txBody>
          <a:bodyPr vert="horz" lIns="0" tIns="0" rIns="0" bIns="0" rtlCol="0" anchor="t" anchorCtr="0">
            <a:noAutofit/>
          </a:bodyPr>
          <a:lstStyle>
            <a:lvl1pPr marL="0" indent="0" algn="l" defTabSz="914400" rtl="0" eaLnBrk="1" latinLnBrk="0" hangingPunct="1">
              <a:lnSpc>
                <a:spcPct val="113000"/>
              </a:lnSpc>
              <a:spcBef>
                <a:spcPts val="0"/>
              </a:spcBef>
              <a:buFont typeface="Arial" panose="020B0604020202020204" pitchFamily="34" charset="0"/>
              <a:buNone/>
              <a:defRPr sz="800" kern="1200">
                <a:solidFill>
                  <a:schemeClr val="bg1"/>
                </a:solidFill>
                <a:latin typeface="+mn-lt"/>
                <a:ea typeface="+mn-ea"/>
                <a:cs typeface="+mn-cs"/>
              </a:defRPr>
            </a:lvl1pPr>
            <a:lvl2pPr marL="36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2pPr>
            <a:lvl3pPr marL="54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3pPr>
            <a:lvl4pPr marL="72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4pPr>
            <a:lvl5pPr marL="90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5pPr>
            <a:lvl6pPr marL="10795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6pPr>
            <a:lvl7pPr marL="126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7pPr>
            <a:lvl8pPr marL="144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8pPr>
            <a:lvl9pPr marL="162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9pPr>
          </a:lstStyle>
          <a:p>
            <a:pPr fontAlgn="base">
              <a:lnSpc>
                <a:spcPct val="115000"/>
              </a:lnSpc>
              <a:spcBef>
                <a:spcPct val="0"/>
              </a:spcBef>
              <a:spcAft>
                <a:spcPct val="0"/>
              </a:spcAft>
              <a:defRPr/>
            </a:pPr>
            <a:r>
              <a:rPr lang="en-US" sz="600" dirty="0" smtClean="0">
                <a:latin typeface="Arial" pitchFamily="34" charset="0"/>
                <a:cs typeface="Arial" pitchFamily="34" charset="0"/>
              </a:rPr>
              <a:t>Icon </a:t>
            </a:r>
            <a:r>
              <a:rPr lang="en-US" sz="600" dirty="0">
                <a:latin typeface="Arial" pitchFamily="34" charset="0"/>
                <a:cs typeface="Arial" pitchFamily="34" charset="0"/>
              </a:rPr>
              <a:t>made by </a:t>
            </a:r>
            <a:r>
              <a:rPr lang="en-US" sz="600" dirty="0" smtClean="0">
                <a:latin typeface="Arial" pitchFamily="34" charset="0"/>
                <a:cs typeface="Arial" pitchFamily="34" charset="0"/>
              </a:rPr>
              <a:t>Icongeek26 from </a:t>
            </a:r>
            <a:r>
              <a:rPr lang="en-US" sz="600" dirty="0" smtClean="0">
                <a:latin typeface="Arial" pitchFamily="34" charset="0"/>
                <a:cs typeface="Arial" pitchFamily="34" charset="0"/>
                <a:hlinkClick r:id="rId3"/>
              </a:rPr>
              <a:t>www.flaticon.com</a:t>
            </a:r>
            <a:endParaRPr lang="en-US" sz="600" dirty="0" smtClean="0">
              <a:latin typeface="Arial" pitchFamily="34" charset="0"/>
              <a:cs typeface="Arial" pitchFamily="34" charset="0"/>
            </a:endParaRPr>
          </a:p>
          <a:p>
            <a:pPr fontAlgn="base">
              <a:lnSpc>
                <a:spcPct val="115000"/>
              </a:lnSpc>
              <a:spcBef>
                <a:spcPct val="0"/>
              </a:spcBef>
              <a:spcAft>
                <a:spcPct val="0"/>
              </a:spcAft>
              <a:defRPr/>
            </a:pPr>
            <a:r>
              <a:rPr lang="en-US" sz="600" dirty="0">
                <a:latin typeface="Arial" pitchFamily="34" charset="0"/>
                <a:cs typeface="Arial" pitchFamily="34" charset="0"/>
              </a:rPr>
              <a:t>Icon made by </a:t>
            </a:r>
            <a:r>
              <a:rPr lang="en-US" sz="600" dirty="0" smtClean="0">
                <a:latin typeface="Arial" pitchFamily="34" charset="0"/>
                <a:cs typeface="Arial" pitchFamily="34" charset="0"/>
              </a:rPr>
              <a:t>Good Ware from </a:t>
            </a:r>
            <a:r>
              <a:rPr lang="en-US" sz="600" dirty="0" smtClean="0">
                <a:latin typeface="Arial" pitchFamily="34" charset="0"/>
                <a:cs typeface="Arial" pitchFamily="34" charset="0"/>
                <a:hlinkClick r:id="rId3"/>
              </a:rPr>
              <a:t>www.flaticon.com</a:t>
            </a:r>
            <a:endParaRPr lang="en-US" sz="600" dirty="0" smtClean="0">
              <a:latin typeface="Arial" pitchFamily="34" charset="0"/>
              <a:cs typeface="Arial" pitchFamily="34" charset="0"/>
            </a:endParaRPr>
          </a:p>
          <a:p>
            <a:pPr fontAlgn="base">
              <a:lnSpc>
                <a:spcPct val="115000"/>
              </a:lnSpc>
              <a:spcBef>
                <a:spcPct val="0"/>
              </a:spcBef>
              <a:spcAft>
                <a:spcPct val="0"/>
              </a:spcAft>
              <a:defRPr/>
            </a:pPr>
            <a:r>
              <a:rPr lang="en-US" sz="600" dirty="0">
                <a:latin typeface="Arial" pitchFamily="34" charset="0"/>
                <a:cs typeface="Arial" pitchFamily="34" charset="0"/>
              </a:rPr>
              <a:t>Icon made by </a:t>
            </a:r>
            <a:r>
              <a:rPr lang="en-US" sz="600" dirty="0" err="1" smtClean="0">
                <a:latin typeface="Arial" pitchFamily="34" charset="0"/>
                <a:cs typeface="Arial" pitchFamily="34" charset="0"/>
              </a:rPr>
              <a:t>Freepik</a:t>
            </a:r>
            <a:r>
              <a:rPr lang="en-US" sz="600" dirty="0" smtClean="0">
                <a:latin typeface="Arial" pitchFamily="34" charset="0"/>
                <a:cs typeface="Arial" pitchFamily="34" charset="0"/>
              </a:rPr>
              <a:t> from </a:t>
            </a:r>
            <a:r>
              <a:rPr lang="en-US" sz="600" dirty="0" smtClean="0">
                <a:latin typeface="Arial" pitchFamily="34" charset="0"/>
                <a:cs typeface="Arial" pitchFamily="34" charset="0"/>
                <a:hlinkClick r:id="rId3"/>
              </a:rPr>
              <a:t>www.flaticon.com</a:t>
            </a:r>
            <a:endParaRPr lang="en-US" sz="600" dirty="0" smtClean="0">
              <a:latin typeface="Arial" pitchFamily="34" charset="0"/>
              <a:cs typeface="Arial" pitchFamily="34" charset="0"/>
            </a:endParaRPr>
          </a:p>
          <a:p>
            <a:pPr fontAlgn="base">
              <a:lnSpc>
                <a:spcPct val="115000"/>
              </a:lnSpc>
              <a:spcBef>
                <a:spcPct val="0"/>
              </a:spcBef>
              <a:spcAft>
                <a:spcPct val="0"/>
              </a:spcAft>
              <a:defRPr/>
            </a:pPr>
            <a:r>
              <a:rPr lang="en-US" sz="600" dirty="0">
                <a:latin typeface="Arial" pitchFamily="34" charset="0"/>
                <a:cs typeface="Arial" pitchFamily="34" charset="0"/>
              </a:rPr>
              <a:t>Icon made by </a:t>
            </a:r>
            <a:r>
              <a:rPr lang="en-US" sz="600" dirty="0" err="1" smtClean="0">
                <a:latin typeface="Arial" pitchFamily="34" charset="0"/>
                <a:cs typeface="Arial" pitchFamily="34" charset="0"/>
              </a:rPr>
              <a:t>Vitaly</a:t>
            </a:r>
            <a:r>
              <a:rPr lang="en-US" sz="600" dirty="0" smtClean="0">
                <a:latin typeface="Arial" pitchFamily="34" charset="0"/>
                <a:cs typeface="Arial" pitchFamily="34" charset="0"/>
              </a:rPr>
              <a:t> Gorbachev from </a:t>
            </a:r>
            <a:r>
              <a:rPr lang="en-US" sz="600" dirty="0" smtClean="0">
                <a:latin typeface="Arial" pitchFamily="34" charset="0"/>
                <a:cs typeface="Arial" pitchFamily="34" charset="0"/>
                <a:hlinkClick r:id="rId3"/>
              </a:rPr>
              <a:t>www.flaticon.com</a:t>
            </a:r>
            <a:endParaRPr lang="en-US" sz="600" dirty="0" smtClean="0">
              <a:latin typeface="Arial" pitchFamily="34" charset="0"/>
              <a:cs typeface="Arial" pitchFamily="34" charset="0"/>
            </a:endParaRPr>
          </a:p>
          <a:p>
            <a:pPr fontAlgn="base">
              <a:lnSpc>
                <a:spcPct val="115000"/>
              </a:lnSpc>
              <a:spcBef>
                <a:spcPct val="0"/>
              </a:spcBef>
              <a:spcAft>
                <a:spcPct val="0"/>
              </a:spcAft>
              <a:defRPr/>
            </a:pPr>
            <a:r>
              <a:rPr lang="en-US" sz="600" dirty="0">
                <a:latin typeface="Arial" pitchFamily="34" charset="0"/>
                <a:cs typeface="Arial" pitchFamily="34" charset="0"/>
              </a:rPr>
              <a:t>Icon made by </a:t>
            </a:r>
            <a:r>
              <a:rPr lang="en-US" sz="600" dirty="0" err="1" smtClean="0">
                <a:latin typeface="Arial" pitchFamily="34" charset="0"/>
                <a:cs typeface="Arial" pitchFamily="34" charset="0"/>
              </a:rPr>
              <a:t>xnimrodx</a:t>
            </a:r>
            <a:r>
              <a:rPr lang="en-US" sz="600" dirty="0" smtClean="0">
                <a:latin typeface="Arial" pitchFamily="34" charset="0"/>
                <a:cs typeface="Arial" pitchFamily="34" charset="0"/>
              </a:rPr>
              <a:t> from </a:t>
            </a:r>
            <a:r>
              <a:rPr lang="en-US" sz="600" dirty="0" smtClean="0">
                <a:latin typeface="Arial" pitchFamily="34" charset="0"/>
                <a:cs typeface="Arial" pitchFamily="34" charset="0"/>
                <a:hlinkClick r:id="rId3"/>
              </a:rPr>
              <a:t>www.flaticon.com</a:t>
            </a:r>
            <a:endParaRPr lang="en-US" sz="600" dirty="0" smtClean="0">
              <a:latin typeface="Arial" pitchFamily="34" charset="0"/>
              <a:cs typeface="Arial" pitchFamily="34" charset="0"/>
            </a:endParaRPr>
          </a:p>
          <a:p>
            <a:pPr fontAlgn="base">
              <a:lnSpc>
                <a:spcPct val="115000"/>
              </a:lnSpc>
              <a:spcBef>
                <a:spcPct val="0"/>
              </a:spcBef>
              <a:spcAft>
                <a:spcPct val="0"/>
              </a:spcAft>
              <a:defRPr/>
            </a:pPr>
            <a:r>
              <a:rPr lang="en-US" sz="600" dirty="0">
                <a:latin typeface="Arial" pitchFamily="34" charset="0"/>
                <a:cs typeface="Arial" pitchFamily="34" charset="0"/>
              </a:rPr>
              <a:t>Icon made by </a:t>
            </a:r>
            <a:r>
              <a:rPr lang="en-US" sz="600" dirty="0" err="1" smtClean="0">
                <a:latin typeface="Arial" pitchFamily="34" charset="0"/>
                <a:cs typeface="Arial" pitchFamily="34" charset="0"/>
              </a:rPr>
              <a:t>srip</a:t>
            </a:r>
            <a:r>
              <a:rPr lang="en-US" sz="600" dirty="0" smtClean="0">
                <a:latin typeface="Arial" pitchFamily="34" charset="0"/>
                <a:cs typeface="Arial" pitchFamily="34" charset="0"/>
              </a:rPr>
              <a:t> </a:t>
            </a:r>
            <a:r>
              <a:rPr lang="en-US" sz="600" dirty="0">
                <a:latin typeface="Arial" pitchFamily="34" charset="0"/>
                <a:cs typeface="Arial" pitchFamily="34" charset="0"/>
              </a:rPr>
              <a:t>from </a:t>
            </a:r>
            <a:r>
              <a:rPr lang="en-US" sz="600" dirty="0" smtClean="0">
                <a:latin typeface="Arial" pitchFamily="34" charset="0"/>
                <a:cs typeface="Arial" pitchFamily="34" charset="0"/>
                <a:hlinkClick r:id="rId3"/>
              </a:rPr>
              <a:t>www.flaticon.com</a:t>
            </a:r>
            <a:endParaRPr lang="en-US" sz="600" dirty="0" smtClean="0">
              <a:latin typeface="Arial" pitchFamily="34" charset="0"/>
              <a:cs typeface="Arial" pitchFamily="34" charset="0"/>
            </a:endParaRPr>
          </a:p>
          <a:p>
            <a:pPr fontAlgn="base">
              <a:lnSpc>
                <a:spcPct val="115000"/>
              </a:lnSpc>
              <a:spcBef>
                <a:spcPct val="0"/>
              </a:spcBef>
              <a:spcAft>
                <a:spcPct val="0"/>
              </a:spcAft>
              <a:defRPr/>
            </a:pPr>
            <a:r>
              <a:rPr lang="en-US" sz="600" dirty="0">
                <a:latin typeface="Arial" pitchFamily="34" charset="0"/>
                <a:cs typeface="Arial" pitchFamily="34" charset="0"/>
              </a:rPr>
              <a:t>Icon made by </a:t>
            </a:r>
            <a:r>
              <a:rPr lang="en-US" sz="600" dirty="0" err="1" smtClean="0">
                <a:latin typeface="Arial" pitchFamily="34" charset="0"/>
                <a:cs typeface="Arial" pitchFamily="34" charset="0"/>
              </a:rPr>
              <a:t>eucalyp</a:t>
            </a:r>
            <a:r>
              <a:rPr lang="en-US" sz="600" dirty="0" smtClean="0">
                <a:latin typeface="Arial" pitchFamily="34" charset="0"/>
                <a:cs typeface="Arial" pitchFamily="34" charset="0"/>
              </a:rPr>
              <a:t> from </a:t>
            </a:r>
            <a:r>
              <a:rPr lang="en-US" sz="600" dirty="0" smtClean="0">
                <a:latin typeface="Arial" pitchFamily="34" charset="0"/>
                <a:cs typeface="Arial" pitchFamily="34" charset="0"/>
                <a:hlinkClick r:id="rId3"/>
              </a:rPr>
              <a:t>www.flaticon.com</a:t>
            </a:r>
            <a:endParaRPr lang="en-US" sz="600" dirty="0" smtClean="0">
              <a:latin typeface="Arial" pitchFamily="34" charset="0"/>
              <a:cs typeface="Arial" pitchFamily="34" charset="0"/>
            </a:endParaRPr>
          </a:p>
          <a:p>
            <a:pPr fontAlgn="base">
              <a:lnSpc>
                <a:spcPct val="115000"/>
              </a:lnSpc>
              <a:spcBef>
                <a:spcPct val="0"/>
              </a:spcBef>
              <a:spcAft>
                <a:spcPct val="0"/>
              </a:spcAft>
              <a:defRPr/>
            </a:pPr>
            <a:r>
              <a:rPr lang="en-US" sz="600" dirty="0">
                <a:latin typeface="Arial" pitchFamily="34" charset="0"/>
                <a:cs typeface="Arial" pitchFamily="34" charset="0"/>
              </a:rPr>
              <a:t>Icon made by </a:t>
            </a:r>
            <a:r>
              <a:rPr lang="en-US" sz="600" dirty="0" smtClean="0">
                <a:latin typeface="Arial" pitchFamily="34" charset="0"/>
                <a:cs typeface="Arial" pitchFamily="34" charset="0"/>
              </a:rPr>
              <a:t>Pixel perfect from </a:t>
            </a:r>
            <a:r>
              <a:rPr lang="en-US" sz="600" dirty="0" smtClean="0">
                <a:latin typeface="Arial" pitchFamily="34" charset="0"/>
                <a:cs typeface="Arial" pitchFamily="34" charset="0"/>
                <a:hlinkClick r:id="rId3"/>
              </a:rPr>
              <a:t>www.flaticon.com</a:t>
            </a:r>
            <a:endParaRPr lang="en-US" sz="600" dirty="0" smtClean="0">
              <a:latin typeface="Arial" pitchFamily="34" charset="0"/>
              <a:cs typeface="Arial" pitchFamily="34" charset="0"/>
            </a:endParaRPr>
          </a:p>
          <a:p>
            <a:pPr fontAlgn="base">
              <a:lnSpc>
                <a:spcPct val="115000"/>
              </a:lnSpc>
              <a:spcBef>
                <a:spcPct val="0"/>
              </a:spcBef>
              <a:spcAft>
                <a:spcPct val="0"/>
              </a:spcAft>
              <a:defRPr/>
            </a:pPr>
            <a:r>
              <a:rPr lang="en-US" sz="600" dirty="0">
                <a:latin typeface="Arial" pitchFamily="34" charset="0"/>
                <a:cs typeface="Arial" pitchFamily="34" charset="0"/>
              </a:rPr>
              <a:t>Icon made by </a:t>
            </a:r>
            <a:r>
              <a:rPr lang="en-US" sz="600" dirty="0" err="1" smtClean="0">
                <a:latin typeface="Arial" pitchFamily="34" charset="0"/>
                <a:cs typeface="Arial" pitchFamily="34" charset="0"/>
              </a:rPr>
              <a:t>Monkik</a:t>
            </a:r>
            <a:r>
              <a:rPr lang="en-US" sz="600" dirty="0" smtClean="0">
                <a:latin typeface="Arial" pitchFamily="34" charset="0"/>
                <a:cs typeface="Arial" pitchFamily="34" charset="0"/>
              </a:rPr>
              <a:t> from </a:t>
            </a:r>
            <a:r>
              <a:rPr lang="en-US" sz="600" dirty="0" smtClean="0">
                <a:latin typeface="Arial" pitchFamily="34" charset="0"/>
                <a:cs typeface="Arial" pitchFamily="34" charset="0"/>
                <a:hlinkClick r:id="rId3"/>
              </a:rPr>
              <a:t>www.flaticon.com</a:t>
            </a:r>
            <a:endParaRPr lang="en-US" sz="600" dirty="0" smtClean="0">
              <a:latin typeface="Arial" pitchFamily="34" charset="0"/>
              <a:cs typeface="Arial" pitchFamily="34" charset="0"/>
            </a:endParaRPr>
          </a:p>
          <a:p>
            <a:pPr fontAlgn="base">
              <a:lnSpc>
                <a:spcPct val="115000"/>
              </a:lnSpc>
              <a:spcBef>
                <a:spcPct val="0"/>
              </a:spcBef>
              <a:spcAft>
                <a:spcPct val="0"/>
              </a:spcAft>
              <a:defRPr/>
            </a:pPr>
            <a:r>
              <a:rPr lang="en-US" sz="600" dirty="0">
                <a:latin typeface="Arial" pitchFamily="34" charset="0"/>
                <a:cs typeface="Arial" pitchFamily="34" charset="0"/>
              </a:rPr>
              <a:t>Icon made by </a:t>
            </a:r>
            <a:r>
              <a:rPr lang="en-US" sz="600" dirty="0" err="1" smtClean="0">
                <a:latin typeface="Arial" pitchFamily="34" charset="0"/>
                <a:cs typeface="Arial" pitchFamily="34" charset="0"/>
              </a:rPr>
              <a:t>Smashicons</a:t>
            </a:r>
            <a:r>
              <a:rPr lang="en-US" sz="600" dirty="0" smtClean="0">
                <a:latin typeface="Arial" pitchFamily="34" charset="0"/>
                <a:cs typeface="Arial" pitchFamily="34" charset="0"/>
              </a:rPr>
              <a:t> </a:t>
            </a:r>
            <a:r>
              <a:rPr lang="en-US" sz="600" dirty="0">
                <a:latin typeface="Arial" pitchFamily="34" charset="0"/>
                <a:cs typeface="Arial" pitchFamily="34" charset="0"/>
              </a:rPr>
              <a:t>from </a:t>
            </a:r>
            <a:r>
              <a:rPr lang="en-US" sz="600" dirty="0" smtClean="0">
                <a:latin typeface="Arial" pitchFamily="34" charset="0"/>
                <a:cs typeface="Arial" pitchFamily="34" charset="0"/>
                <a:hlinkClick r:id="rId3"/>
              </a:rPr>
              <a:t>www.flaticon.com</a:t>
            </a:r>
            <a:endParaRPr lang="en-US" sz="600" dirty="0" smtClean="0">
              <a:latin typeface="Arial" pitchFamily="34" charset="0"/>
              <a:cs typeface="Arial" pitchFamily="34" charset="0"/>
            </a:endParaRPr>
          </a:p>
          <a:p>
            <a:pPr fontAlgn="base">
              <a:lnSpc>
                <a:spcPct val="115000"/>
              </a:lnSpc>
              <a:spcBef>
                <a:spcPct val="0"/>
              </a:spcBef>
              <a:spcAft>
                <a:spcPct val="0"/>
              </a:spcAft>
              <a:defRPr/>
            </a:pPr>
            <a:r>
              <a:rPr lang="en-US" sz="600" dirty="0">
                <a:latin typeface="Arial" pitchFamily="34" charset="0"/>
                <a:cs typeface="Arial" pitchFamily="34" charset="0"/>
              </a:rPr>
              <a:t>Icon made by </a:t>
            </a:r>
            <a:r>
              <a:rPr lang="en-US" sz="600" dirty="0" err="1">
                <a:latin typeface="Arial" pitchFamily="34" charset="0"/>
                <a:cs typeface="Arial" pitchFamily="34" charset="0"/>
              </a:rPr>
              <a:t>i</a:t>
            </a:r>
            <a:r>
              <a:rPr lang="en-US" sz="600" dirty="0" err="1" smtClean="0">
                <a:latin typeface="Arial" pitchFamily="34" charset="0"/>
                <a:cs typeface="Arial" pitchFamily="34" charset="0"/>
              </a:rPr>
              <a:t>conixarfrom</a:t>
            </a:r>
            <a:r>
              <a:rPr lang="en-US" sz="600" dirty="0" smtClean="0">
                <a:latin typeface="Arial" pitchFamily="34" charset="0"/>
                <a:cs typeface="Arial" pitchFamily="34" charset="0"/>
              </a:rPr>
              <a:t> </a:t>
            </a:r>
            <a:r>
              <a:rPr lang="en-US" sz="600" dirty="0" smtClean="0">
                <a:latin typeface="Arial" pitchFamily="34" charset="0"/>
                <a:cs typeface="Arial" pitchFamily="34" charset="0"/>
                <a:hlinkClick r:id="rId3"/>
              </a:rPr>
              <a:t>www.flaticon.com</a:t>
            </a:r>
            <a:endParaRPr lang="en-GB" dirty="0"/>
          </a:p>
        </p:txBody>
      </p:sp>
    </p:spTree>
    <p:extLst>
      <p:ext uri="{BB962C8B-B14F-4D97-AF65-F5344CB8AC3E}">
        <p14:creationId xmlns:p14="http://schemas.microsoft.com/office/powerpoint/2010/main" val="30924593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p:cNvSpPr/>
          <p:nvPr/>
        </p:nvSpPr>
        <p:spPr>
          <a:xfrm>
            <a:off x="1136420" y="2031070"/>
            <a:ext cx="3564000" cy="3564000"/>
          </a:xfrm>
          <a:prstGeom prst="ellipse">
            <a:avLst/>
          </a:prstGeom>
          <a:solidFill>
            <a:srgbClr val="CFE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Espace réservé du contenu 2"/>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370420" y="2265070"/>
            <a:ext cx="3096000" cy="3096000"/>
          </a:xfrm>
        </p:spPr>
      </p:pic>
      <p:sp>
        <p:nvSpPr>
          <p:cNvPr id="5" name="Espace réservé du numéro de diapositive 4"/>
          <p:cNvSpPr>
            <a:spLocks noGrp="1"/>
          </p:cNvSpPr>
          <p:nvPr>
            <p:ph type="sldNum" sz="quarter" idx="4"/>
          </p:nvPr>
        </p:nvSpPr>
        <p:spPr/>
        <p:txBody>
          <a:bodyPr/>
          <a:lstStyle/>
          <a:p>
            <a:fld id="{877C2003-2E6E-4ABC-B270-3E95A87ADF8A}" type="slidenum">
              <a:rPr lang="en-GB" smtClean="0"/>
              <a:pPr/>
              <a:t>5</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2" name="Titre 1"/>
          <p:cNvSpPr>
            <a:spLocks noGrp="1"/>
          </p:cNvSpPr>
          <p:nvPr>
            <p:ph type="title"/>
          </p:nvPr>
        </p:nvSpPr>
        <p:spPr/>
        <p:txBody>
          <a:bodyPr/>
          <a:lstStyle/>
          <a:p>
            <a:r>
              <a:rPr lang="fr-FR" dirty="0"/>
              <a:t>¿</a:t>
            </a:r>
            <a:r>
              <a:rPr lang="fr-FR" dirty="0" err="1"/>
              <a:t>Dónde</a:t>
            </a:r>
            <a:r>
              <a:rPr lang="fr-FR" dirty="0"/>
              <a:t> </a:t>
            </a:r>
            <a:r>
              <a:rPr lang="fr-FR" dirty="0" err="1"/>
              <a:t>está</a:t>
            </a:r>
            <a:r>
              <a:rPr lang="fr-FR" dirty="0"/>
              <a:t> el </a:t>
            </a:r>
            <a:r>
              <a:rPr lang="fr-FR" dirty="0" err="1"/>
              <a:t>espacio</a:t>
            </a:r>
            <a:r>
              <a:rPr lang="fr-FR" dirty="0"/>
              <a:t>?</a:t>
            </a:r>
          </a:p>
        </p:txBody>
      </p:sp>
      <p:cxnSp>
        <p:nvCxnSpPr>
          <p:cNvPr id="9" name="Connecteur droit avec flèche 8"/>
          <p:cNvCxnSpPr/>
          <p:nvPr/>
        </p:nvCxnSpPr>
        <p:spPr>
          <a:xfrm>
            <a:off x="2918420" y="2021130"/>
            <a:ext cx="0" cy="288000"/>
          </a:xfrm>
          <a:prstGeom prst="straightConnector1">
            <a:avLst/>
          </a:prstGeom>
          <a:ln w="28575">
            <a:solidFill>
              <a:srgbClr val="284268"/>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Arc 10"/>
          <p:cNvSpPr/>
          <p:nvPr/>
        </p:nvSpPr>
        <p:spPr>
          <a:xfrm>
            <a:off x="3059644" y="1555200"/>
            <a:ext cx="2076992" cy="1352507"/>
          </a:xfrm>
          <a:prstGeom prst="arc">
            <a:avLst>
              <a:gd name="adj1" fmla="val 11898027"/>
              <a:gd name="adj2" fmla="val 16435746"/>
            </a:avLst>
          </a:prstGeom>
          <a:ln w="28575" cap="rnd">
            <a:solidFill>
              <a:schemeClr val="bg1"/>
            </a:solidFill>
            <a:round/>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2" name="ZoneTexte 11"/>
          <p:cNvSpPr txBox="1"/>
          <p:nvPr/>
        </p:nvSpPr>
        <p:spPr>
          <a:xfrm>
            <a:off x="4210314" y="1363365"/>
            <a:ext cx="4010814" cy="646331"/>
          </a:xfrm>
          <a:prstGeom prst="rect">
            <a:avLst/>
          </a:prstGeom>
          <a:noFill/>
        </p:spPr>
        <p:txBody>
          <a:bodyPr wrap="square" rtlCol="0">
            <a:spAutoFit/>
          </a:bodyPr>
          <a:lstStyle/>
          <a:p>
            <a:r>
              <a:rPr lang="es-ES" dirty="0">
                <a:solidFill>
                  <a:schemeClr val="bg1"/>
                </a:solidFill>
              </a:rPr>
              <a:t>La atmósfera protectora de la Tierra: 100 km.</a:t>
            </a:r>
            <a:endParaRPr lang="fr-FR" dirty="0">
              <a:solidFill>
                <a:schemeClr val="bg1"/>
              </a:solidFill>
            </a:endParaRPr>
          </a:p>
        </p:txBody>
      </p:sp>
      <p:pic>
        <p:nvPicPr>
          <p:cNvPr id="15" name="Image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15721" y="2504229"/>
            <a:ext cx="5572200" cy="2961925"/>
          </a:xfrm>
          <a:prstGeom prst="rect">
            <a:avLst/>
          </a:prstGeom>
        </p:spPr>
      </p:pic>
      <p:pic>
        <p:nvPicPr>
          <p:cNvPr id="17" name="Imag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75678" y="5595070"/>
            <a:ext cx="230070" cy="230070"/>
          </a:xfrm>
          <a:prstGeom prst="rect">
            <a:avLst/>
          </a:prstGeom>
        </p:spPr>
      </p:pic>
      <p:pic>
        <p:nvPicPr>
          <p:cNvPr id="18" name="Image 1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6957" y="3739778"/>
            <a:ext cx="146582" cy="146582"/>
          </a:xfrm>
          <a:prstGeom prst="rect">
            <a:avLst/>
          </a:prstGeom>
        </p:spPr>
      </p:pic>
      <p:pic>
        <p:nvPicPr>
          <p:cNvPr id="19" name="Imag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14130" y="1651342"/>
            <a:ext cx="230070" cy="230070"/>
          </a:xfrm>
          <a:prstGeom prst="rect">
            <a:avLst/>
          </a:prstGeom>
        </p:spPr>
      </p:pic>
      <p:pic>
        <p:nvPicPr>
          <p:cNvPr id="20" name="Image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75014" y="1558276"/>
            <a:ext cx="146582" cy="146582"/>
          </a:xfrm>
          <a:prstGeom prst="rect">
            <a:avLst/>
          </a:prstGeom>
        </p:spPr>
      </p:pic>
      <p:pic>
        <p:nvPicPr>
          <p:cNvPr id="21" name="Imag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7154" y="2430272"/>
            <a:ext cx="230070" cy="230070"/>
          </a:xfrm>
          <a:prstGeom prst="rect">
            <a:avLst/>
          </a:prstGeom>
        </p:spPr>
      </p:pic>
      <p:pic>
        <p:nvPicPr>
          <p:cNvPr id="22" name="Image 2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26113" y="1680683"/>
            <a:ext cx="146582" cy="146582"/>
          </a:xfrm>
          <a:prstGeom prst="rect">
            <a:avLst/>
          </a:prstGeom>
        </p:spPr>
      </p:pic>
      <p:pic>
        <p:nvPicPr>
          <p:cNvPr id="23" name="Imag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36464" y="5793851"/>
            <a:ext cx="230070" cy="230070"/>
          </a:xfrm>
          <a:prstGeom prst="rect">
            <a:avLst/>
          </a:prstGeom>
        </p:spPr>
      </p:pic>
      <p:pic>
        <p:nvPicPr>
          <p:cNvPr id="24" name="Imag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08602" y="2581018"/>
            <a:ext cx="146582" cy="146582"/>
          </a:xfrm>
          <a:prstGeom prst="rect">
            <a:avLst/>
          </a:prstGeom>
        </p:spPr>
      </p:pic>
      <p:pic>
        <p:nvPicPr>
          <p:cNvPr id="25" name="Image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90275" y="2430272"/>
            <a:ext cx="230070" cy="230070"/>
          </a:xfrm>
          <a:prstGeom prst="rect">
            <a:avLst/>
          </a:prstGeom>
        </p:spPr>
      </p:pic>
      <p:pic>
        <p:nvPicPr>
          <p:cNvPr id="26" name="Image 2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76147" y="4836836"/>
            <a:ext cx="146582" cy="146582"/>
          </a:xfrm>
          <a:prstGeom prst="rect">
            <a:avLst/>
          </a:prstGeom>
        </p:spPr>
      </p:pic>
      <p:pic>
        <p:nvPicPr>
          <p:cNvPr id="27" name="Image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92958" y="5122408"/>
            <a:ext cx="146582" cy="146582"/>
          </a:xfrm>
          <a:prstGeom prst="rect">
            <a:avLst/>
          </a:prstGeom>
        </p:spPr>
      </p:pic>
      <p:pic>
        <p:nvPicPr>
          <p:cNvPr id="28" name="Image 2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5509" y="5696488"/>
            <a:ext cx="146582" cy="146582"/>
          </a:xfrm>
          <a:prstGeom prst="rect">
            <a:avLst/>
          </a:prstGeom>
        </p:spPr>
      </p:pic>
      <p:sp>
        <p:nvSpPr>
          <p:cNvPr id="30" name="Arc 29"/>
          <p:cNvSpPr/>
          <p:nvPr/>
        </p:nvSpPr>
        <p:spPr>
          <a:xfrm rot="4443368">
            <a:off x="6384310" y="2207462"/>
            <a:ext cx="2808487" cy="1352507"/>
          </a:xfrm>
          <a:prstGeom prst="arc">
            <a:avLst>
              <a:gd name="adj1" fmla="val 12215949"/>
              <a:gd name="adj2" fmla="val 16435746"/>
            </a:avLst>
          </a:prstGeom>
          <a:ln w="28575" cap="rnd">
            <a:solidFill>
              <a:schemeClr val="bg1"/>
            </a:solidFill>
            <a:round/>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2" name="ZoneTexte 31"/>
          <p:cNvSpPr txBox="1"/>
          <p:nvPr/>
        </p:nvSpPr>
        <p:spPr>
          <a:xfrm>
            <a:off x="10992790" y="5223822"/>
            <a:ext cx="795131" cy="230832"/>
          </a:xfrm>
          <a:prstGeom prst="rect">
            <a:avLst/>
          </a:prstGeom>
          <a:noFill/>
        </p:spPr>
        <p:txBody>
          <a:bodyPr wrap="square" rtlCol="0">
            <a:spAutoFit/>
          </a:bodyPr>
          <a:lstStyle/>
          <a:p>
            <a:pPr algn="r"/>
            <a:r>
              <a:rPr lang="fr-FR" sz="900" dirty="0" smtClean="0">
                <a:solidFill>
                  <a:schemeClr val="bg1"/>
                </a:solidFill>
              </a:rPr>
              <a:t>@ESA</a:t>
            </a:r>
            <a:endParaRPr lang="fr-FR" sz="900" dirty="0">
              <a:solidFill>
                <a:schemeClr val="bg1"/>
              </a:solidFill>
            </a:endParaRPr>
          </a:p>
        </p:txBody>
      </p:sp>
      <p:pic>
        <p:nvPicPr>
          <p:cNvPr id="33" name="Image 3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8927" y="1970698"/>
            <a:ext cx="146582" cy="146582"/>
          </a:xfrm>
          <a:prstGeom prst="rect">
            <a:avLst/>
          </a:prstGeom>
        </p:spPr>
      </p:pic>
    </p:spTree>
    <p:extLst>
      <p:ext uri="{BB962C8B-B14F-4D97-AF65-F5344CB8AC3E}">
        <p14:creationId xmlns:p14="http://schemas.microsoft.com/office/powerpoint/2010/main" val="17147082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877C2003-2E6E-4ABC-B270-3E95A87ADF8A}" type="slidenum">
              <a:rPr lang="en-GB" smtClean="0"/>
              <a:pPr/>
              <a:t>6</a:t>
            </a:fld>
            <a:endParaRPr lang="en-GB"/>
          </a:p>
        </p:txBody>
      </p:sp>
      <p:sp>
        <p:nvSpPr>
          <p:cNvPr id="6" name="Espace réservé du pied de page 5"/>
          <p:cNvSpPr>
            <a:spLocks noGrp="1"/>
          </p:cNvSpPr>
          <p:nvPr>
            <p:ph type="ftr" sz="quarter" idx="3"/>
          </p:nvPr>
        </p:nvSpPr>
        <p:spPr/>
        <p:txBody>
          <a:bodyPr/>
          <a:lstStyle/>
          <a:p>
            <a:r>
              <a:rPr lang="de-DE" dirty="0" smtClean="0"/>
              <a:t>© Copyright Airbus (</a:t>
            </a:r>
            <a:r>
              <a:rPr lang="de-DE" dirty="0" err="1" smtClean="0"/>
              <a:t>Specify</a:t>
            </a:r>
            <a:r>
              <a:rPr lang="de-DE" dirty="0" smtClean="0"/>
              <a:t> </a:t>
            </a:r>
            <a:r>
              <a:rPr lang="de-DE" dirty="0" err="1" smtClean="0"/>
              <a:t>your</a:t>
            </a:r>
            <a:r>
              <a:rPr lang="de-DE" dirty="0" smtClean="0"/>
              <a:t> Legal Entity YEAR) / </a:t>
            </a:r>
            <a:r>
              <a:rPr lang="de-DE" dirty="0" err="1" smtClean="0"/>
              <a:t>Presentation</a:t>
            </a:r>
            <a:r>
              <a:rPr lang="de-DE" dirty="0" smtClean="0"/>
              <a:t> title </a:t>
            </a:r>
            <a:r>
              <a:rPr lang="de-DE" dirty="0" err="1" smtClean="0"/>
              <a:t>runs</a:t>
            </a:r>
            <a:r>
              <a:rPr lang="de-DE" dirty="0" smtClean="0"/>
              <a:t> </a:t>
            </a:r>
            <a:r>
              <a:rPr lang="de-DE" dirty="0" err="1" smtClean="0"/>
              <a:t>here</a:t>
            </a:r>
            <a:r>
              <a:rPr lang="de-DE" dirty="0" smtClean="0"/>
              <a:t> (</a:t>
            </a:r>
            <a:r>
              <a:rPr lang="de-DE" dirty="0" err="1" smtClean="0"/>
              <a:t>go</a:t>
            </a:r>
            <a:r>
              <a:rPr lang="de-DE" dirty="0" smtClean="0"/>
              <a:t> </a:t>
            </a:r>
            <a:r>
              <a:rPr lang="de-DE" dirty="0" err="1" smtClean="0"/>
              <a:t>to</a:t>
            </a:r>
            <a:r>
              <a:rPr lang="de-DE" dirty="0" smtClean="0"/>
              <a:t> Header </a:t>
            </a:r>
            <a:r>
              <a:rPr lang="de-DE" dirty="0" err="1" smtClean="0"/>
              <a:t>and</a:t>
            </a:r>
            <a:r>
              <a:rPr lang="de-DE" dirty="0" smtClean="0"/>
              <a:t> </a:t>
            </a:r>
            <a:r>
              <a:rPr lang="de-DE" dirty="0" err="1" smtClean="0"/>
              <a:t>Footer</a:t>
            </a:r>
            <a:r>
              <a:rPr lang="de-DE" dirty="0" smtClean="0"/>
              <a:t> </a:t>
            </a:r>
            <a:r>
              <a:rPr lang="de-DE" dirty="0" err="1" smtClean="0"/>
              <a:t>to</a:t>
            </a:r>
            <a:r>
              <a:rPr lang="de-DE" dirty="0" smtClean="0"/>
              <a:t> </a:t>
            </a:r>
            <a:r>
              <a:rPr lang="de-DE" dirty="0" err="1" smtClean="0"/>
              <a:t>edit</a:t>
            </a:r>
            <a:r>
              <a:rPr lang="de-DE" dirty="0" smtClean="0"/>
              <a:t> </a:t>
            </a:r>
            <a:r>
              <a:rPr lang="de-DE" dirty="0" err="1" smtClean="0"/>
              <a:t>this</a:t>
            </a:r>
            <a:r>
              <a:rPr lang="de-DE" dirty="0" smtClean="0"/>
              <a:t> </a:t>
            </a:r>
            <a:r>
              <a:rPr lang="de-DE" dirty="0" err="1" smtClean="0"/>
              <a:t>text</a:t>
            </a:r>
            <a:r>
              <a:rPr lang="de-DE" dirty="0" smtClean="0"/>
              <a: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2" name="Titre 1"/>
          <p:cNvSpPr>
            <a:spLocks noGrp="1"/>
          </p:cNvSpPr>
          <p:nvPr>
            <p:ph type="title"/>
          </p:nvPr>
        </p:nvSpPr>
        <p:spPr/>
        <p:txBody>
          <a:bodyPr/>
          <a:lstStyle/>
          <a:p>
            <a:r>
              <a:rPr lang="es-ES" dirty="0"/>
              <a:t>¿Dónde estamos en el espacio?</a:t>
            </a:r>
            <a:endParaRPr lang="fr-FR" dirty="0"/>
          </a:p>
        </p:txBody>
      </p:sp>
      <p:sp>
        <p:nvSpPr>
          <p:cNvPr id="19" name="ZoneTexte 18"/>
          <p:cNvSpPr txBox="1"/>
          <p:nvPr/>
        </p:nvSpPr>
        <p:spPr>
          <a:xfrm>
            <a:off x="10877458" y="5936560"/>
            <a:ext cx="795131" cy="230832"/>
          </a:xfrm>
          <a:prstGeom prst="rect">
            <a:avLst/>
          </a:prstGeom>
          <a:noFill/>
        </p:spPr>
        <p:txBody>
          <a:bodyPr wrap="square" rtlCol="0">
            <a:spAutoFit/>
          </a:bodyPr>
          <a:lstStyle/>
          <a:p>
            <a:pPr algn="r"/>
            <a:r>
              <a:rPr lang="fr-FR" sz="900" dirty="0" smtClean="0">
                <a:solidFill>
                  <a:schemeClr val="bg1"/>
                </a:solidFill>
              </a:rPr>
              <a:t>©</a:t>
            </a:r>
            <a:r>
              <a:rPr lang="fr-FR" sz="900" dirty="0" err="1" smtClean="0">
                <a:solidFill>
                  <a:schemeClr val="bg1"/>
                </a:solidFill>
              </a:rPr>
              <a:t>Wikipedia</a:t>
            </a:r>
            <a:endParaRPr lang="fr-FR" sz="900" dirty="0">
              <a:solidFill>
                <a:schemeClr val="bg1"/>
              </a:solidFill>
            </a:endParaRPr>
          </a:p>
        </p:txBody>
      </p:sp>
      <p:grpSp>
        <p:nvGrpSpPr>
          <p:cNvPr id="11" name="Groupe 10"/>
          <p:cNvGrpSpPr/>
          <p:nvPr/>
        </p:nvGrpSpPr>
        <p:grpSpPr>
          <a:xfrm>
            <a:off x="538387" y="1509048"/>
            <a:ext cx="10835440" cy="6202343"/>
            <a:chOff x="2083308" y="34989"/>
            <a:chExt cx="10835440" cy="6202343"/>
          </a:xfrm>
        </p:grpSpPr>
        <p:pic>
          <p:nvPicPr>
            <p:cNvPr id="12" name="Image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83308" y="34989"/>
              <a:ext cx="10835440" cy="4643760"/>
            </a:xfrm>
            <a:prstGeom prst="rect">
              <a:avLst/>
            </a:prstGeom>
          </p:spPr>
        </p:pic>
        <p:sp>
          <p:nvSpPr>
            <p:cNvPr id="14" name="ZoneTexte 13"/>
            <p:cNvSpPr txBox="1"/>
            <p:nvPr/>
          </p:nvSpPr>
          <p:spPr>
            <a:xfrm>
              <a:off x="10519109" y="6006500"/>
              <a:ext cx="795131" cy="230832"/>
            </a:xfrm>
            <a:prstGeom prst="rect">
              <a:avLst/>
            </a:prstGeom>
            <a:noFill/>
          </p:spPr>
          <p:txBody>
            <a:bodyPr wrap="square" rtlCol="0">
              <a:spAutoFit/>
            </a:bodyPr>
            <a:lstStyle/>
            <a:p>
              <a:pPr algn="r"/>
              <a:r>
                <a:rPr lang="fr-FR" sz="900" dirty="0" smtClean="0">
                  <a:solidFill>
                    <a:schemeClr val="bg1"/>
                  </a:solidFill>
                </a:rPr>
                <a:t>©</a:t>
              </a:r>
              <a:r>
                <a:rPr lang="fr-FR" sz="900" dirty="0" err="1" smtClean="0">
                  <a:solidFill>
                    <a:schemeClr val="bg1"/>
                  </a:solidFill>
                </a:rPr>
                <a:t>Wikipedia</a:t>
              </a:r>
              <a:endParaRPr lang="fr-FR" sz="900" dirty="0">
                <a:solidFill>
                  <a:schemeClr val="bg1"/>
                </a:solidFill>
              </a:endParaRPr>
            </a:p>
          </p:txBody>
        </p:sp>
      </p:grpSp>
      <p:sp>
        <p:nvSpPr>
          <p:cNvPr id="16" name="Arc 15"/>
          <p:cNvSpPr/>
          <p:nvPr/>
        </p:nvSpPr>
        <p:spPr>
          <a:xfrm rot="5400000" flipH="1" flipV="1">
            <a:off x="4042484" y="4032856"/>
            <a:ext cx="1947729" cy="1508590"/>
          </a:xfrm>
          <a:prstGeom prst="arc">
            <a:avLst>
              <a:gd name="adj1" fmla="val 12215949"/>
              <a:gd name="adj2" fmla="val 16435746"/>
            </a:avLst>
          </a:prstGeom>
          <a:ln w="28575" cap="rnd">
            <a:solidFill>
              <a:schemeClr val="bg1"/>
            </a:solidFill>
            <a:round/>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7" name="ZoneTexte 16"/>
          <p:cNvSpPr txBox="1"/>
          <p:nvPr/>
        </p:nvSpPr>
        <p:spPr>
          <a:xfrm>
            <a:off x="4676564" y="5594381"/>
            <a:ext cx="1402884" cy="276999"/>
          </a:xfrm>
          <a:prstGeom prst="rect">
            <a:avLst/>
          </a:prstGeom>
          <a:noFill/>
        </p:spPr>
        <p:txBody>
          <a:bodyPr wrap="square" rtlCol="0">
            <a:spAutoFit/>
          </a:bodyPr>
          <a:lstStyle/>
          <a:p>
            <a:r>
              <a:rPr lang="fr-FR" sz="1200" dirty="0">
                <a:solidFill>
                  <a:schemeClr val="bg1"/>
                </a:solidFill>
              </a:rPr>
              <a:t>¡</a:t>
            </a:r>
            <a:r>
              <a:rPr lang="fr-FR" sz="1200" dirty="0" err="1">
                <a:solidFill>
                  <a:schemeClr val="bg1"/>
                </a:solidFill>
              </a:rPr>
              <a:t>Estamos</a:t>
            </a:r>
            <a:r>
              <a:rPr lang="fr-FR" sz="1200" dirty="0">
                <a:solidFill>
                  <a:schemeClr val="bg1"/>
                </a:solidFill>
              </a:rPr>
              <a:t> </a:t>
            </a:r>
            <a:r>
              <a:rPr lang="fr-FR" sz="1200" dirty="0" err="1">
                <a:solidFill>
                  <a:schemeClr val="bg1"/>
                </a:solidFill>
              </a:rPr>
              <a:t>aquí</a:t>
            </a:r>
            <a:r>
              <a:rPr lang="fr-FR" sz="1200" dirty="0">
                <a:solidFill>
                  <a:schemeClr val="bg1"/>
                </a:solidFill>
              </a:rPr>
              <a:t>!</a:t>
            </a:r>
          </a:p>
        </p:txBody>
      </p:sp>
      <p:sp>
        <p:nvSpPr>
          <p:cNvPr id="18" name="ZoneTexte 17"/>
          <p:cNvSpPr txBox="1"/>
          <p:nvPr/>
        </p:nvSpPr>
        <p:spPr>
          <a:xfrm>
            <a:off x="684604" y="3637510"/>
            <a:ext cx="1058232" cy="461665"/>
          </a:xfrm>
          <a:prstGeom prst="rect">
            <a:avLst/>
          </a:prstGeom>
          <a:noFill/>
        </p:spPr>
        <p:txBody>
          <a:bodyPr wrap="square" rtlCol="0">
            <a:spAutoFit/>
          </a:bodyPr>
          <a:lstStyle/>
          <a:p>
            <a:pPr algn="ctr"/>
            <a:r>
              <a:rPr lang="fr-FR" sz="2400" b="1" dirty="0" smtClean="0"/>
              <a:t>Sol</a:t>
            </a:r>
            <a:endParaRPr lang="fr-FR" sz="2400" b="1" dirty="0"/>
          </a:p>
        </p:txBody>
      </p:sp>
    </p:spTree>
    <p:extLst>
      <p:ext uri="{BB962C8B-B14F-4D97-AF65-F5344CB8AC3E}">
        <p14:creationId xmlns:p14="http://schemas.microsoft.com/office/powerpoint/2010/main" val="29305709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Image 4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9771" y="440121"/>
            <a:ext cx="3960470" cy="5922000"/>
          </a:xfrm>
          <a:prstGeom prst="rect">
            <a:avLst/>
          </a:prstGeom>
        </p:spPr>
      </p:pic>
      <p:sp>
        <p:nvSpPr>
          <p:cNvPr id="41" name="Rectangle 40"/>
          <p:cNvSpPr/>
          <p:nvPr/>
        </p:nvSpPr>
        <p:spPr>
          <a:xfrm>
            <a:off x="4460240" y="3139511"/>
            <a:ext cx="4265911" cy="523220"/>
          </a:xfrm>
          <a:prstGeom prst="rect">
            <a:avLst/>
          </a:prstGeom>
        </p:spPr>
        <p:txBody>
          <a:bodyPr wrap="none">
            <a:spAutoFit/>
          </a:bodyPr>
          <a:lstStyle/>
          <a:p>
            <a:r>
              <a:rPr lang="fr-FR" sz="2800" dirty="0">
                <a:solidFill>
                  <a:schemeClr val="bg1"/>
                </a:solidFill>
              </a:rPr>
              <a:t>¿</a:t>
            </a:r>
            <a:r>
              <a:rPr lang="fr-FR" sz="2800" dirty="0" err="1">
                <a:solidFill>
                  <a:schemeClr val="bg1"/>
                </a:solidFill>
              </a:rPr>
              <a:t>Cómo</a:t>
            </a:r>
            <a:r>
              <a:rPr lang="fr-FR" sz="2800" dirty="0">
                <a:solidFill>
                  <a:schemeClr val="bg1"/>
                </a:solidFill>
              </a:rPr>
              <a:t> </a:t>
            </a:r>
            <a:r>
              <a:rPr lang="fr-FR" sz="2800" dirty="0" err="1">
                <a:solidFill>
                  <a:schemeClr val="bg1"/>
                </a:solidFill>
              </a:rPr>
              <a:t>llegar</a:t>
            </a:r>
            <a:r>
              <a:rPr lang="fr-FR" sz="2800" dirty="0">
                <a:solidFill>
                  <a:schemeClr val="bg1"/>
                </a:solidFill>
              </a:rPr>
              <a:t> al </a:t>
            </a:r>
            <a:r>
              <a:rPr lang="fr-FR" sz="2800" dirty="0" err="1">
                <a:solidFill>
                  <a:schemeClr val="bg1"/>
                </a:solidFill>
              </a:rPr>
              <a:t>espacio</a:t>
            </a:r>
            <a:r>
              <a:rPr lang="fr-FR" sz="2800" dirty="0">
                <a:solidFill>
                  <a:schemeClr val="bg1"/>
                </a:solidFill>
              </a:rPr>
              <a:t>?</a:t>
            </a:r>
          </a:p>
        </p:txBody>
      </p:sp>
      <p:sp>
        <p:nvSpPr>
          <p:cNvPr id="45" name="Rectangle 44"/>
          <p:cNvSpPr/>
          <p:nvPr/>
        </p:nvSpPr>
        <p:spPr>
          <a:xfrm>
            <a:off x="4159657" y="404439"/>
            <a:ext cx="300583" cy="5956775"/>
          </a:xfrm>
          <a:prstGeom prst="rect">
            <a:avLst/>
          </a:prstGeom>
          <a:gradFill>
            <a:gsLst>
              <a:gs pos="58000">
                <a:srgbClr val="001F58"/>
              </a:gs>
              <a:gs pos="0">
                <a:srgbClr val="001F58">
                  <a:alpha val="0"/>
                </a:srgbClr>
              </a:gs>
              <a:gs pos="100000">
                <a:srgbClr val="001F5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265045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t>
            </a:r>
            <a:r>
              <a:rPr lang="fr-FR" dirty="0" err="1"/>
              <a:t>Cómo</a:t>
            </a:r>
            <a:r>
              <a:rPr lang="fr-FR" dirty="0"/>
              <a:t> </a:t>
            </a:r>
            <a:r>
              <a:rPr lang="fr-FR" dirty="0" err="1"/>
              <a:t>llegar</a:t>
            </a:r>
            <a:r>
              <a:rPr lang="fr-FR" dirty="0"/>
              <a:t> al </a:t>
            </a:r>
            <a:r>
              <a:rPr lang="fr-FR" dirty="0" err="1"/>
              <a:t>espacio</a:t>
            </a:r>
            <a:r>
              <a:rPr lang="fr-FR" dirty="0"/>
              <a:t>?</a:t>
            </a:r>
          </a:p>
        </p:txBody>
      </p:sp>
      <p:sp>
        <p:nvSpPr>
          <p:cNvPr id="5" name="Espace réservé du numéro de diapositive 4"/>
          <p:cNvSpPr>
            <a:spLocks noGrp="1"/>
          </p:cNvSpPr>
          <p:nvPr>
            <p:ph type="sldNum" sz="quarter" idx="4"/>
          </p:nvPr>
        </p:nvSpPr>
        <p:spPr/>
        <p:txBody>
          <a:bodyPr/>
          <a:lstStyle/>
          <a:p>
            <a:fld id="{877C2003-2E6E-4ABC-B270-3E95A87ADF8A}" type="slidenum">
              <a:rPr lang="en-GB" smtClean="0"/>
              <a:pPr/>
              <a:t>8</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grpSp>
        <p:nvGrpSpPr>
          <p:cNvPr id="20" name="Groupe 19"/>
          <p:cNvGrpSpPr/>
          <p:nvPr/>
        </p:nvGrpSpPr>
        <p:grpSpPr>
          <a:xfrm>
            <a:off x="3603237" y="2070061"/>
            <a:ext cx="2331168" cy="3867821"/>
            <a:chOff x="5383785" y="1947884"/>
            <a:chExt cx="2331168" cy="3867821"/>
          </a:xfrm>
        </p:grpSpPr>
        <p:pic>
          <p:nvPicPr>
            <p:cNvPr id="3" name="Imag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83785" y="1947884"/>
              <a:ext cx="2331167" cy="3854885"/>
            </a:xfrm>
            <a:prstGeom prst="rect">
              <a:avLst/>
            </a:prstGeom>
          </p:spPr>
        </p:pic>
        <p:sp>
          <p:nvSpPr>
            <p:cNvPr id="10" name="ZoneTexte 9"/>
            <p:cNvSpPr txBox="1"/>
            <p:nvPr/>
          </p:nvSpPr>
          <p:spPr>
            <a:xfrm>
              <a:off x="6682811" y="5584873"/>
              <a:ext cx="1032142" cy="230832"/>
            </a:xfrm>
            <a:prstGeom prst="rect">
              <a:avLst/>
            </a:prstGeom>
            <a:noFill/>
          </p:spPr>
          <p:txBody>
            <a:bodyPr wrap="square" rtlCol="0">
              <a:spAutoFit/>
            </a:bodyPr>
            <a:lstStyle/>
            <a:p>
              <a:pPr algn="r"/>
              <a:r>
                <a:rPr lang="fr-FR" sz="900" dirty="0" smtClean="0">
                  <a:solidFill>
                    <a:schemeClr val="bg1"/>
                  </a:solidFill>
                </a:rPr>
                <a:t>©</a:t>
              </a:r>
              <a:r>
                <a:rPr lang="fr-FR" sz="900" dirty="0" err="1" smtClean="0">
                  <a:solidFill>
                    <a:schemeClr val="bg1"/>
                  </a:solidFill>
                </a:rPr>
                <a:t>Roscosmos</a:t>
              </a:r>
              <a:endParaRPr lang="fr-FR" sz="900" dirty="0">
                <a:solidFill>
                  <a:schemeClr val="bg1"/>
                </a:solidFill>
              </a:endParaRPr>
            </a:p>
          </p:txBody>
        </p:sp>
      </p:grpSp>
      <p:grpSp>
        <p:nvGrpSpPr>
          <p:cNvPr id="13" name="Groupe 12"/>
          <p:cNvGrpSpPr/>
          <p:nvPr/>
        </p:nvGrpSpPr>
        <p:grpSpPr>
          <a:xfrm>
            <a:off x="960300" y="2070061"/>
            <a:ext cx="2331167" cy="3867737"/>
            <a:chOff x="8328991" y="1947884"/>
            <a:chExt cx="2331167" cy="3867737"/>
          </a:xfrm>
        </p:grpSpPr>
        <p:pic>
          <p:nvPicPr>
            <p:cNvPr id="8" name="Imag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28991" y="1947884"/>
              <a:ext cx="2331167" cy="3854885"/>
            </a:xfrm>
            <a:prstGeom prst="rect">
              <a:avLst/>
            </a:prstGeom>
          </p:spPr>
        </p:pic>
        <p:sp>
          <p:nvSpPr>
            <p:cNvPr id="15" name="ZoneTexte 14"/>
            <p:cNvSpPr txBox="1"/>
            <p:nvPr/>
          </p:nvSpPr>
          <p:spPr>
            <a:xfrm>
              <a:off x="9865027" y="5584789"/>
              <a:ext cx="795131" cy="230832"/>
            </a:xfrm>
            <a:prstGeom prst="rect">
              <a:avLst/>
            </a:prstGeom>
            <a:noFill/>
          </p:spPr>
          <p:txBody>
            <a:bodyPr wrap="square" rtlCol="0">
              <a:spAutoFit/>
            </a:bodyPr>
            <a:lstStyle/>
            <a:p>
              <a:pPr algn="r"/>
              <a:r>
                <a:rPr lang="fr-FR" sz="900" dirty="0" smtClean="0">
                  <a:solidFill>
                    <a:schemeClr val="bg1"/>
                  </a:solidFill>
                </a:rPr>
                <a:t>©NASA</a:t>
              </a:r>
              <a:endParaRPr lang="fr-FR" sz="900" dirty="0">
                <a:solidFill>
                  <a:schemeClr val="bg1"/>
                </a:solidFill>
              </a:endParaRPr>
            </a:p>
          </p:txBody>
        </p:sp>
      </p:grpSp>
      <p:grpSp>
        <p:nvGrpSpPr>
          <p:cNvPr id="21" name="Groupe 20"/>
          <p:cNvGrpSpPr/>
          <p:nvPr/>
        </p:nvGrpSpPr>
        <p:grpSpPr>
          <a:xfrm>
            <a:off x="6248094" y="2070334"/>
            <a:ext cx="2329247" cy="3868284"/>
            <a:chOff x="2058287" y="1842345"/>
            <a:chExt cx="2329247" cy="3868284"/>
          </a:xfrm>
        </p:grpSpPr>
        <p:pic>
          <p:nvPicPr>
            <p:cNvPr id="9" name="Imag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58287" y="1842345"/>
              <a:ext cx="2329247" cy="3854611"/>
            </a:xfrm>
            <a:prstGeom prst="rect">
              <a:avLst/>
            </a:prstGeom>
          </p:spPr>
        </p:pic>
        <p:sp>
          <p:nvSpPr>
            <p:cNvPr id="16" name="ZoneTexte 15"/>
            <p:cNvSpPr txBox="1"/>
            <p:nvPr/>
          </p:nvSpPr>
          <p:spPr>
            <a:xfrm>
              <a:off x="3592403" y="5479797"/>
              <a:ext cx="795131" cy="230832"/>
            </a:xfrm>
            <a:prstGeom prst="rect">
              <a:avLst/>
            </a:prstGeom>
            <a:noFill/>
          </p:spPr>
          <p:txBody>
            <a:bodyPr wrap="square" rtlCol="0">
              <a:spAutoFit/>
            </a:bodyPr>
            <a:lstStyle/>
            <a:p>
              <a:pPr algn="r"/>
              <a:r>
                <a:rPr lang="fr-FR" sz="900" dirty="0" smtClean="0">
                  <a:solidFill>
                    <a:schemeClr val="bg1"/>
                  </a:solidFill>
                </a:rPr>
                <a:t>©ESA</a:t>
              </a:r>
              <a:endParaRPr lang="fr-FR" sz="900" dirty="0">
                <a:solidFill>
                  <a:schemeClr val="bg1"/>
                </a:solidFill>
              </a:endParaRPr>
            </a:p>
          </p:txBody>
        </p:sp>
      </p:grpSp>
      <p:grpSp>
        <p:nvGrpSpPr>
          <p:cNvPr id="12" name="Groupe 11"/>
          <p:cNvGrpSpPr/>
          <p:nvPr/>
        </p:nvGrpSpPr>
        <p:grpSpPr>
          <a:xfrm>
            <a:off x="8891031" y="2070060"/>
            <a:ext cx="2270760" cy="3854885"/>
            <a:chOff x="12289849" y="1741176"/>
            <a:chExt cx="2270760" cy="3854885"/>
          </a:xfrm>
        </p:grpSpPr>
        <p:pic>
          <p:nvPicPr>
            <p:cNvPr id="11" name="Image 1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2289849" y="1741176"/>
              <a:ext cx="2270760" cy="3852067"/>
            </a:xfrm>
            <a:prstGeom prst="rect">
              <a:avLst/>
            </a:prstGeom>
          </p:spPr>
        </p:pic>
        <p:sp>
          <p:nvSpPr>
            <p:cNvPr id="19" name="ZoneTexte 18"/>
            <p:cNvSpPr txBox="1"/>
            <p:nvPr/>
          </p:nvSpPr>
          <p:spPr>
            <a:xfrm>
              <a:off x="13758961" y="5365229"/>
              <a:ext cx="795131" cy="230832"/>
            </a:xfrm>
            <a:prstGeom prst="rect">
              <a:avLst/>
            </a:prstGeom>
            <a:noFill/>
          </p:spPr>
          <p:txBody>
            <a:bodyPr wrap="square" rtlCol="0">
              <a:spAutoFit/>
            </a:bodyPr>
            <a:lstStyle/>
            <a:p>
              <a:pPr algn="r"/>
              <a:r>
                <a:rPr lang="fr-FR" sz="900" dirty="0" smtClean="0">
                  <a:solidFill>
                    <a:schemeClr val="bg1"/>
                  </a:solidFill>
                </a:rPr>
                <a:t>©</a:t>
              </a:r>
              <a:r>
                <a:rPr lang="fr-FR" sz="900" dirty="0" err="1" smtClean="0">
                  <a:solidFill>
                    <a:schemeClr val="bg1"/>
                  </a:solidFill>
                </a:rPr>
                <a:t>SpaceX</a:t>
              </a:r>
              <a:endParaRPr lang="fr-FR" sz="900" dirty="0">
                <a:solidFill>
                  <a:schemeClr val="bg1"/>
                </a:solidFill>
              </a:endParaRPr>
            </a:p>
          </p:txBody>
        </p:sp>
      </p:grpSp>
      <p:grpSp>
        <p:nvGrpSpPr>
          <p:cNvPr id="31" name="Groupe 30"/>
          <p:cNvGrpSpPr/>
          <p:nvPr/>
        </p:nvGrpSpPr>
        <p:grpSpPr>
          <a:xfrm>
            <a:off x="6780455" y="1667531"/>
            <a:ext cx="1262604" cy="307777"/>
            <a:chOff x="6817674" y="1452532"/>
            <a:chExt cx="1262604" cy="307777"/>
          </a:xfrm>
        </p:grpSpPr>
        <p:sp>
          <p:nvSpPr>
            <p:cNvPr id="24" name="ZoneTexte 23"/>
            <p:cNvSpPr txBox="1"/>
            <p:nvPr/>
          </p:nvSpPr>
          <p:spPr>
            <a:xfrm>
              <a:off x="6817674" y="1452532"/>
              <a:ext cx="855335" cy="307777"/>
            </a:xfrm>
            <a:prstGeom prst="rect">
              <a:avLst/>
            </a:prstGeom>
            <a:noFill/>
          </p:spPr>
          <p:txBody>
            <a:bodyPr wrap="square" rtlCol="0">
              <a:spAutoFit/>
            </a:bodyPr>
            <a:lstStyle/>
            <a:p>
              <a:r>
                <a:rPr lang="fr-FR" sz="1400" dirty="0" smtClean="0">
                  <a:solidFill>
                    <a:schemeClr val="bg1"/>
                  </a:solidFill>
                </a:rPr>
                <a:t>Ariane 5 </a:t>
              </a:r>
              <a:endParaRPr lang="fr-FR" sz="1400" dirty="0">
                <a:solidFill>
                  <a:schemeClr val="bg1"/>
                </a:solidFill>
              </a:endParaRPr>
            </a:p>
          </p:txBody>
        </p:sp>
        <p:pic>
          <p:nvPicPr>
            <p:cNvPr id="26" name="Image 25"/>
            <p:cNvPicPr>
              <a:picLocks/>
            </p:cNvPicPr>
            <p:nvPr/>
          </p:nvPicPr>
          <p:blipFill>
            <a:blip r:embed="rId7" cstate="screen">
              <a:extLst>
                <a:ext uri="{28A0092B-C50C-407E-A947-70E740481C1C}">
                  <a14:useLocalDpi xmlns:a14="http://schemas.microsoft.com/office/drawing/2010/main"/>
                </a:ext>
              </a:extLst>
            </a:blip>
            <a:stretch>
              <a:fillRect/>
            </a:stretch>
          </p:blipFill>
          <p:spPr>
            <a:xfrm>
              <a:off x="7648278" y="1472830"/>
              <a:ext cx="432000" cy="252000"/>
            </a:xfrm>
            <a:prstGeom prst="rect">
              <a:avLst/>
            </a:prstGeom>
          </p:spPr>
        </p:pic>
      </p:grpSp>
      <p:grpSp>
        <p:nvGrpSpPr>
          <p:cNvPr id="33" name="Groupe 32"/>
          <p:cNvGrpSpPr/>
          <p:nvPr/>
        </p:nvGrpSpPr>
        <p:grpSpPr>
          <a:xfrm>
            <a:off x="4203378" y="1670474"/>
            <a:ext cx="1130884" cy="307777"/>
            <a:chOff x="4174737" y="1474047"/>
            <a:chExt cx="1130884" cy="307777"/>
          </a:xfrm>
        </p:grpSpPr>
        <p:sp>
          <p:nvSpPr>
            <p:cNvPr id="23" name="ZoneTexte 22"/>
            <p:cNvSpPr txBox="1"/>
            <p:nvPr/>
          </p:nvSpPr>
          <p:spPr>
            <a:xfrm>
              <a:off x="4174737" y="1474047"/>
              <a:ext cx="684265" cy="307777"/>
            </a:xfrm>
            <a:prstGeom prst="rect">
              <a:avLst/>
            </a:prstGeom>
            <a:noFill/>
          </p:spPr>
          <p:txBody>
            <a:bodyPr wrap="square" rtlCol="0">
              <a:spAutoFit/>
            </a:bodyPr>
            <a:lstStyle/>
            <a:p>
              <a:r>
                <a:rPr lang="fr-FR" sz="1400" dirty="0" err="1" smtClean="0">
                  <a:solidFill>
                    <a:schemeClr val="bg1"/>
                  </a:solidFill>
                </a:rPr>
                <a:t>Soyuz</a:t>
              </a:r>
              <a:r>
                <a:rPr lang="fr-FR" sz="1400" dirty="0" smtClean="0">
                  <a:solidFill>
                    <a:schemeClr val="bg1"/>
                  </a:solidFill>
                </a:rPr>
                <a:t> </a:t>
              </a:r>
              <a:endParaRPr lang="fr-FR" sz="1400" dirty="0">
                <a:solidFill>
                  <a:schemeClr val="bg1"/>
                </a:solidFill>
              </a:endParaRPr>
            </a:p>
          </p:txBody>
        </p:sp>
        <p:pic>
          <p:nvPicPr>
            <p:cNvPr id="27" name="Image 26"/>
            <p:cNvPicPr>
              <a:picLocks/>
            </p:cNvPicPr>
            <p:nvPr/>
          </p:nvPicPr>
          <p:blipFill>
            <a:blip r:embed="rId8" cstate="screen">
              <a:extLst>
                <a:ext uri="{28A0092B-C50C-407E-A947-70E740481C1C}">
                  <a14:useLocalDpi xmlns:a14="http://schemas.microsoft.com/office/drawing/2010/main"/>
                </a:ext>
              </a:extLst>
            </a:blip>
            <a:stretch>
              <a:fillRect/>
            </a:stretch>
          </p:blipFill>
          <p:spPr>
            <a:xfrm>
              <a:off x="4873621" y="1519221"/>
              <a:ext cx="432000" cy="252000"/>
            </a:xfrm>
            <a:prstGeom prst="rect">
              <a:avLst/>
            </a:prstGeom>
          </p:spPr>
        </p:pic>
      </p:grpSp>
      <p:grpSp>
        <p:nvGrpSpPr>
          <p:cNvPr id="29" name="Groupe 28"/>
          <p:cNvGrpSpPr/>
          <p:nvPr/>
        </p:nvGrpSpPr>
        <p:grpSpPr>
          <a:xfrm>
            <a:off x="1424477" y="1661738"/>
            <a:ext cx="1402811" cy="307777"/>
            <a:chOff x="1820030" y="1452532"/>
            <a:chExt cx="1402811" cy="307777"/>
          </a:xfrm>
        </p:grpSpPr>
        <p:sp>
          <p:nvSpPr>
            <p:cNvPr id="22" name="ZoneTexte 21"/>
            <p:cNvSpPr txBox="1"/>
            <p:nvPr/>
          </p:nvSpPr>
          <p:spPr>
            <a:xfrm>
              <a:off x="1820030" y="1452532"/>
              <a:ext cx="1010149" cy="307777"/>
            </a:xfrm>
            <a:prstGeom prst="rect">
              <a:avLst/>
            </a:prstGeom>
            <a:noFill/>
          </p:spPr>
          <p:txBody>
            <a:bodyPr wrap="square" rtlCol="0">
              <a:spAutoFit/>
            </a:bodyPr>
            <a:lstStyle/>
            <a:p>
              <a:r>
                <a:rPr lang="fr-FR" sz="1400" dirty="0" err="1" smtClean="0">
                  <a:solidFill>
                    <a:schemeClr val="bg1"/>
                  </a:solidFill>
                </a:rPr>
                <a:t>Discovery</a:t>
              </a:r>
              <a:endParaRPr lang="fr-FR" sz="1400" dirty="0">
                <a:solidFill>
                  <a:schemeClr val="bg1"/>
                </a:solidFill>
              </a:endParaRPr>
            </a:p>
          </p:txBody>
        </p:sp>
        <p:pic>
          <p:nvPicPr>
            <p:cNvPr id="28" name="Image 27"/>
            <p:cNvPicPr>
              <a:picLocks/>
            </p:cNvPicPr>
            <p:nvPr/>
          </p:nvPicPr>
          <p:blipFill>
            <a:blip r:embed="rId9" cstate="screen">
              <a:extLst>
                <a:ext uri="{28A0092B-C50C-407E-A947-70E740481C1C}">
                  <a14:useLocalDpi xmlns:a14="http://schemas.microsoft.com/office/drawing/2010/main"/>
                </a:ext>
              </a:extLst>
            </a:blip>
            <a:stretch>
              <a:fillRect/>
            </a:stretch>
          </p:blipFill>
          <p:spPr>
            <a:xfrm>
              <a:off x="2790841" y="1500152"/>
              <a:ext cx="432000" cy="252000"/>
            </a:xfrm>
            <a:prstGeom prst="rect">
              <a:avLst/>
            </a:prstGeom>
          </p:spPr>
        </p:pic>
      </p:grpSp>
      <p:grpSp>
        <p:nvGrpSpPr>
          <p:cNvPr id="32" name="Groupe 31"/>
          <p:cNvGrpSpPr/>
          <p:nvPr/>
        </p:nvGrpSpPr>
        <p:grpSpPr>
          <a:xfrm>
            <a:off x="9192862" y="1663547"/>
            <a:ext cx="1723663" cy="307777"/>
            <a:chOff x="9460611" y="1452532"/>
            <a:chExt cx="1723663" cy="307777"/>
          </a:xfrm>
        </p:grpSpPr>
        <p:sp>
          <p:nvSpPr>
            <p:cNvPr id="25" name="ZoneTexte 24"/>
            <p:cNvSpPr txBox="1"/>
            <p:nvPr/>
          </p:nvSpPr>
          <p:spPr>
            <a:xfrm>
              <a:off x="9460611" y="1452532"/>
              <a:ext cx="1291663" cy="307777"/>
            </a:xfrm>
            <a:prstGeom prst="rect">
              <a:avLst/>
            </a:prstGeom>
            <a:noFill/>
          </p:spPr>
          <p:txBody>
            <a:bodyPr wrap="square" rtlCol="0">
              <a:spAutoFit/>
            </a:bodyPr>
            <a:lstStyle/>
            <a:p>
              <a:pPr algn="ctr"/>
              <a:r>
                <a:rPr lang="fr-FR" sz="1400" dirty="0" smtClean="0">
                  <a:solidFill>
                    <a:schemeClr val="bg1"/>
                  </a:solidFill>
                </a:rPr>
                <a:t>Falcon Heavy</a:t>
              </a:r>
              <a:endParaRPr lang="fr-FR" sz="1400" dirty="0">
                <a:solidFill>
                  <a:schemeClr val="bg1"/>
                </a:solidFill>
              </a:endParaRPr>
            </a:p>
          </p:txBody>
        </p:sp>
        <p:pic>
          <p:nvPicPr>
            <p:cNvPr id="30" name="Image 29"/>
            <p:cNvPicPr>
              <a:picLocks/>
            </p:cNvPicPr>
            <p:nvPr/>
          </p:nvPicPr>
          <p:blipFill>
            <a:blip r:embed="rId9" cstate="screen">
              <a:extLst>
                <a:ext uri="{28A0092B-C50C-407E-A947-70E740481C1C}">
                  <a14:useLocalDpi xmlns:a14="http://schemas.microsoft.com/office/drawing/2010/main"/>
                </a:ext>
              </a:extLst>
            </a:blip>
            <a:stretch>
              <a:fillRect/>
            </a:stretch>
          </p:blipFill>
          <p:spPr>
            <a:xfrm>
              <a:off x="10752274" y="1475963"/>
              <a:ext cx="432000" cy="252000"/>
            </a:xfrm>
            <a:prstGeom prst="rect">
              <a:avLst/>
            </a:prstGeom>
          </p:spPr>
        </p:pic>
      </p:grpSp>
      <p:sp>
        <p:nvSpPr>
          <p:cNvPr id="34" name="ZoneTexte 33"/>
          <p:cNvSpPr txBox="1"/>
          <p:nvPr/>
        </p:nvSpPr>
        <p:spPr>
          <a:xfrm>
            <a:off x="1687233" y="656466"/>
            <a:ext cx="3200409" cy="400110"/>
          </a:xfrm>
          <a:prstGeom prst="rect">
            <a:avLst/>
          </a:prstGeom>
          <a:noFill/>
        </p:spPr>
        <p:txBody>
          <a:bodyPr wrap="square" rtlCol="0">
            <a:spAutoFit/>
          </a:bodyPr>
          <a:lstStyle/>
          <a:p>
            <a:r>
              <a:rPr lang="fr-FR" sz="2000" dirty="0" smtClean="0">
                <a:solidFill>
                  <a:schemeClr val="bg1"/>
                </a:solidFill>
              </a:rPr>
              <a:t>Las </a:t>
            </a:r>
            <a:r>
              <a:rPr lang="fr-FR" sz="2000" dirty="0" err="1">
                <a:solidFill>
                  <a:schemeClr val="bg1"/>
                </a:solidFill>
              </a:rPr>
              <a:t>diferentes</a:t>
            </a:r>
            <a:r>
              <a:rPr lang="fr-FR" sz="2000" dirty="0">
                <a:solidFill>
                  <a:schemeClr val="bg1"/>
                </a:solidFill>
              </a:rPr>
              <a:t> </a:t>
            </a:r>
            <a:r>
              <a:rPr lang="fr-FR" sz="2000" dirty="0" err="1" smtClean="0">
                <a:solidFill>
                  <a:schemeClr val="bg1"/>
                </a:solidFill>
              </a:rPr>
              <a:t>lanzaderas</a:t>
            </a:r>
            <a:endParaRPr lang="fr-FR" sz="2000" dirty="0">
              <a:solidFill>
                <a:schemeClr val="bg1"/>
              </a:solidFill>
            </a:endParaRPr>
          </a:p>
        </p:txBody>
      </p:sp>
    </p:spTree>
    <p:extLst>
      <p:ext uri="{BB962C8B-B14F-4D97-AF65-F5344CB8AC3E}">
        <p14:creationId xmlns:p14="http://schemas.microsoft.com/office/powerpoint/2010/main" val="22546255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 name="Groupe 150"/>
          <p:cNvGrpSpPr/>
          <p:nvPr/>
        </p:nvGrpSpPr>
        <p:grpSpPr>
          <a:xfrm>
            <a:off x="7987033" y="2861736"/>
            <a:ext cx="3200479" cy="974590"/>
            <a:chOff x="8853808" y="2674383"/>
            <a:chExt cx="3200479" cy="974590"/>
          </a:xfrm>
        </p:grpSpPr>
        <p:pic>
          <p:nvPicPr>
            <p:cNvPr id="139" name="Image 13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53808" y="2677071"/>
              <a:ext cx="1159996" cy="278189"/>
            </a:xfrm>
            <a:prstGeom prst="rect">
              <a:avLst/>
            </a:prstGeom>
          </p:spPr>
        </p:pic>
        <p:pic>
          <p:nvPicPr>
            <p:cNvPr id="140" name="Image 13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53808" y="2906718"/>
              <a:ext cx="1159996" cy="278189"/>
            </a:xfrm>
            <a:prstGeom prst="rect">
              <a:avLst/>
            </a:prstGeom>
          </p:spPr>
        </p:pic>
        <p:pic>
          <p:nvPicPr>
            <p:cNvPr id="141" name="Image 14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53808" y="3136365"/>
              <a:ext cx="1159996" cy="278189"/>
            </a:xfrm>
            <a:prstGeom prst="rect">
              <a:avLst/>
            </a:prstGeom>
          </p:spPr>
        </p:pic>
        <p:pic>
          <p:nvPicPr>
            <p:cNvPr id="142" name="Image 14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53808" y="3366013"/>
              <a:ext cx="1159996" cy="278189"/>
            </a:xfrm>
            <a:prstGeom prst="rect">
              <a:avLst/>
            </a:prstGeom>
          </p:spPr>
        </p:pic>
        <p:pic>
          <p:nvPicPr>
            <p:cNvPr id="143" name="Image 14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881627" y="2681842"/>
              <a:ext cx="1159996" cy="278189"/>
            </a:xfrm>
            <a:prstGeom prst="rect">
              <a:avLst/>
            </a:prstGeom>
          </p:spPr>
        </p:pic>
        <p:pic>
          <p:nvPicPr>
            <p:cNvPr id="144" name="Image 14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881627" y="2911489"/>
              <a:ext cx="1159996" cy="278189"/>
            </a:xfrm>
            <a:prstGeom prst="rect">
              <a:avLst/>
            </a:prstGeom>
          </p:spPr>
        </p:pic>
        <p:pic>
          <p:nvPicPr>
            <p:cNvPr id="145" name="Image 14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881627" y="3141136"/>
              <a:ext cx="1159996" cy="278189"/>
            </a:xfrm>
            <a:prstGeom prst="rect">
              <a:avLst/>
            </a:prstGeom>
          </p:spPr>
        </p:pic>
        <p:pic>
          <p:nvPicPr>
            <p:cNvPr id="146" name="Image 14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881627" y="3370784"/>
              <a:ext cx="1159996" cy="278189"/>
            </a:xfrm>
            <a:prstGeom prst="rect">
              <a:avLst/>
            </a:prstGeom>
          </p:spPr>
        </p:pic>
        <p:pic>
          <p:nvPicPr>
            <p:cNvPr id="147" name="Image 14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94291" y="2674383"/>
              <a:ext cx="1159996" cy="278189"/>
            </a:xfrm>
            <a:prstGeom prst="rect">
              <a:avLst/>
            </a:prstGeom>
          </p:spPr>
        </p:pic>
        <p:pic>
          <p:nvPicPr>
            <p:cNvPr id="148" name="Image 14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94291" y="2904030"/>
              <a:ext cx="1159996" cy="278189"/>
            </a:xfrm>
            <a:prstGeom prst="rect">
              <a:avLst/>
            </a:prstGeom>
          </p:spPr>
        </p:pic>
        <p:pic>
          <p:nvPicPr>
            <p:cNvPr id="149" name="Image 14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94291" y="3133677"/>
              <a:ext cx="1159996" cy="278189"/>
            </a:xfrm>
            <a:prstGeom prst="rect">
              <a:avLst/>
            </a:prstGeom>
          </p:spPr>
        </p:pic>
        <p:pic>
          <p:nvPicPr>
            <p:cNvPr id="150" name="Image 14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94291" y="3363325"/>
              <a:ext cx="1159996" cy="278189"/>
            </a:xfrm>
            <a:prstGeom prst="rect">
              <a:avLst/>
            </a:prstGeom>
          </p:spPr>
        </p:pic>
      </p:grpSp>
      <p:sp>
        <p:nvSpPr>
          <p:cNvPr id="2" name="Titre 1"/>
          <p:cNvSpPr>
            <a:spLocks noGrp="1"/>
          </p:cNvSpPr>
          <p:nvPr>
            <p:ph type="title"/>
          </p:nvPr>
        </p:nvSpPr>
        <p:spPr/>
        <p:txBody>
          <a:bodyPr/>
          <a:lstStyle/>
          <a:p>
            <a:r>
              <a:rPr lang="fr-FR" dirty="0"/>
              <a:t>¿</a:t>
            </a:r>
            <a:r>
              <a:rPr lang="fr-FR" dirty="0" err="1"/>
              <a:t>Cómo</a:t>
            </a:r>
            <a:r>
              <a:rPr lang="fr-FR" dirty="0"/>
              <a:t> </a:t>
            </a:r>
            <a:r>
              <a:rPr lang="fr-FR" dirty="0" err="1"/>
              <a:t>llegar</a:t>
            </a:r>
            <a:r>
              <a:rPr lang="fr-FR" dirty="0"/>
              <a:t> al </a:t>
            </a:r>
            <a:r>
              <a:rPr lang="fr-FR" dirty="0" err="1"/>
              <a:t>espacio</a:t>
            </a:r>
            <a:r>
              <a:rPr lang="fr-FR" dirty="0"/>
              <a:t>?</a:t>
            </a:r>
          </a:p>
        </p:txBody>
      </p:sp>
      <p:sp>
        <p:nvSpPr>
          <p:cNvPr id="5" name="Espace réservé du numéro de diapositive 4"/>
          <p:cNvSpPr>
            <a:spLocks noGrp="1"/>
          </p:cNvSpPr>
          <p:nvPr>
            <p:ph type="sldNum" sz="quarter" idx="4"/>
          </p:nvPr>
        </p:nvSpPr>
        <p:spPr/>
        <p:txBody>
          <a:bodyPr/>
          <a:lstStyle/>
          <a:p>
            <a:fld id="{877C2003-2E6E-4ABC-B270-3E95A87ADF8A}" type="slidenum">
              <a:rPr lang="en-GB" smtClean="0"/>
              <a:pPr/>
              <a:t>9</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16" name="ZoneTexte 15"/>
          <p:cNvSpPr txBox="1"/>
          <p:nvPr/>
        </p:nvSpPr>
        <p:spPr>
          <a:xfrm>
            <a:off x="8508200" y="2950216"/>
            <a:ext cx="2158145" cy="707886"/>
          </a:xfrm>
          <a:prstGeom prst="rect">
            <a:avLst/>
          </a:prstGeom>
          <a:noFill/>
          <a:effectLst>
            <a:outerShdw blurRad="63500" sx="86000" sy="86000" algn="ctr" rotWithShape="0">
              <a:prstClr val="black">
                <a:alpha val="40000"/>
              </a:prstClr>
            </a:outerShdw>
          </a:effectLst>
        </p:spPr>
        <p:txBody>
          <a:bodyPr wrap="square" rtlCol="0">
            <a:spAutoFit/>
          </a:bodyPr>
          <a:lstStyle/>
          <a:p>
            <a:pPr algn="ctr"/>
            <a:r>
              <a:rPr lang="fr-FR" sz="4000" dirty="0">
                <a:solidFill>
                  <a:schemeClr val="bg1"/>
                </a:solidFill>
                <a:effectLst>
                  <a:outerShdw blurRad="127000" sx="112000" sy="112000" algn="ctr" rotWithShape="0">
                    <a:prstClr val="black"/>
                  </a:outerShdw>
                </a:effectLst>
              </a:rPr>
              <a:t>x</a:t>
            </a:r>
            <a:r>
              <a:rPr lang="fr-FR" sz="4000" dirty="0" smtClean="0">
                <a:solidFill>
                  <a:schemeClr val="bg1"/>
                </a:solidFill>
                <a:effectLst>
                  <a:outerShdw blurRad="127000" sx="112000" sy="112000" algn="ctr" rotWithShape="0">
                    <a:prstClr val="black"/>
                  </a:outerShdw>
                </a:effectLst>
              </a:rPr>
              <a:t>12</a:t>
            </a:r>
            <a:endParaRPr lang="fr-FR" sz="4000" dirty="0">
              <a:solidFill>
                <a:schemeClr val="bg1"/>
              </a:solidFill>
              <a:effectLst>
                <a:outerShdw blurRad="127000" sx="112000" sy="112000" algn="ctr" rotWithShape="0">
                  <a:prstClr val="black"/>
                </a:outerShdw>
              </a:effectLst>
            </a:endParaRPr>
          </a:p>
        </p:txBody>
      </p:sp>
      <p:grpSp>
        <p:nvGrpSpPr>
          <p:cNvPr id="138" name="Groupe 137"/>
          <p:cNvGrpSpPr/>
          <p:nvPr/>
        </p:nvGrpSpPr>
        <p:grpSpPr>
          <a:xfrm>
            <a:off x="8060659" y="4223107"/>
            <a:ext cx="3053227" cy="1559054"/>
            <a:chOff x="7210333" y="4105490"/>
            <a:chExt cx="3053227" cy="1559054"/>
          </a:xfrm>
        </p:grpSpPr>
        <p:pic>
          <p:nvPicPr>
            <p:cNvPr id="13" name="Imag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30022" y="4105490"/>
              <a:ext cx="202807" cy="202807"/>
            </a:xfrm>
            <a:prstGeom prst="rect">
              <a:avLst/>
            </a:prstGeom>
          </p:spPr>
        </p:pic>
        <p:pic>
          <p:nvPicPr>
            <p:cNvPr id="19" name="Imag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30022" y="4298928"/>
              <a:ext cx="202807" cy="202807"/>
            </a:xfrm>
            <a:prstGeom prst="rect">
              <a:avLst/>
            </a:prstGeom>
          </p:spPr>
        </p:pic>
        <p:pic>
          <p:nvPicPr>
            <p:cNvPr id="20" name="Imag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30022" y="4492366"/>
              <a:ext cx="202807" cy="202807"/>
            </a:xfrm>
            <a:prstGeom prst="rect">
              <a:avLst/>
            </a:prstGeom>
          </p:spPr>
        </p:pic>
        <p:pic>
          <p:nvPicPr>
            <p:cNvPr id="21" name="Imag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30022" y="4685804"/>
              <a:ext cx="202807" cy="202807"/>
            </a:xfrm>
            <a:prstGeom prst="rect">
              <a:avLst/>
            </a:prstGeom>
          </p:spPr>
        </p:pic>
        <p:pic>
          <p:nvPicPr>
            <p:cNvPr id="22" name="Image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30022" y="4879242"/>
              <a:ext cx="202807" cy="202807"/>
            </a:xfrm>
            <a:prstGeom prst="rect">
              <a:avLst/>
            </a:prstGeom>
          </p:spPr>
        </p:pic>
        <p:pic>
          <p:nvPicPr>
            <p:cNvPr id="23" name="Image 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30022" y="5072680"/>
              <a:ext cx="202807" cy="202807"/>
            </a:xfrm>
            <a:prstGeom prst="rect">
              <a:avLst/>
            </a:prstGeom>
          </p:spPr>
        </p:pic>
        <p:pic>
          <p:nvPicPr>
            <p:cNvPr id="24" name="Image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30022" y="5266118"/>
              <a:ext cx="202807" cy="202807"/>
            </a:xfrm>
            <a:prstGeom prst="rect">
              <a:avLst/>
            </a:prstGeom>
          </p:spPr>
        </p:pic>
        <p:pic>
          <p:nvPicPr>
            <p:cNvPr id="25" name="Image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30022" y="5459553"/>
              <a:ext cx="202807" cy="202807"/>
            </a:xfrm>
            <a:prstGeom prst="rect">
              <a:avLst/>
            </a:prstGeom>
          </p:spPr>
        </p:pic>
        <p:pic>
          <p:nvPicPr>
            <p:cNvPr id="26" name="Image 2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36147" y="4107674"/>
              <a:ext cx="202807" cy="202807"/>
            </a:xfrm>
            <a:prstGeom prst="rect">
              <a:avLst/>
            </a:prstGeom>
          </p:spPr>
        </p:pic>
        <p:pic>
          <p:nvPicPr>
            <p:cNvPr id="27" name="Image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36147" y="4301112"/>
              <a:ext cx="202807" cy="202807"/>
            </a:xfrm>
            <a:prstGeom prst="rect">
              <a:avLst/>
            </a:prstGeom>
          </p:spPr>
        </p:pic>
        <p:pic>
          <p:nvPicPr>
            <p:cNvPr id="28" name="Image 2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36147" y="4494550"/>
              <a:ext cx="202807" cy="202807"/>
            </a:xfrm>
            <a:prstGeom prst="rect">
              <a:avLst/>
            </a:prstGeom>
          </p:spPr>
        </p:pic>
        <p:pic>
          <p:nvPicPr>
            <p:cNvPr id="29" name="Image 2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36147" y="4687988"/>
              <a:ext cx="202807" cy="202807"/>
            </a:xfrm>
            <a:prstGeom prst="rect">
              <a:avLst/>
            </a:prstGeom>
          </p:spPr>
        </p:pic>
        <p:pic>
          <p:nvPicPr>
            <p:cNvPr id="30" name="Image 2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36147" y="4881426"/>
              <a:ext cx="202807" cy="202807"/>
            </a:xfrm>
            <a:prstGeom prst="rect">
              <a:avLst/>
            </a:prstGeom>
          </p:spPr>
        </p:pic>
        <p:pic>
          <p:nvPicPr>
            <p:cNvPr id="31" name="Image 3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36147" y="5074864"/>
              <a:ext cx="202807" cy="202807"/>
            </a:xfrm>
            <a:prstGeom prst="rect">
              <a:avLst/>
            </a:prstGeom>
          </p:spPr>
        </p:pic>
        <p:pic>
          <p:nvPicPr>
            <p:cNvPr id="32" name="Image 3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36147" y="5268302"/>
              <a:ext cx="202807" cy="202807"/>
            </a:xfrm>
            <a:prstGeom prst="rect">
              <a:avLst/>
            </a:prstGeom>
          </p:spPr>
        </p:pic>
        <p:pic>
          <p:nvPicPr>
            <p:cNvPr id="33" name="Image 3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36147" y="5461737"/>
              <a:ext cx="202807" cy="202807"/>
            </a:xfrm>
            <a:prstGeom prst="rect">
              <a:avLst/>
            </a:prstGeom>
          </p:spPr>
        </p:pic>
        <p:pic>
          <p:nvPicPr>
            <p:cNvPr id="34" name="Image 3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38152" y="4105490"/>
              <a:ext cx="202807" cy="202807"/>
            </a:xfrm>
            <a:prstGeom prst="rect">
              <a:avLst/>
            </a:prstGeom>
          </p:spPr>
        </p:pic>
        <p:pic>
          <p:nvPicPr>
            <p:cNvPr id="35" name="Image 3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38152" y="4298928"/>
              <a:ext cx="202807" cy="202807"/>
            </a:xfrm>
            <a:prstGeom prst="rect">
              <a:avLst/>
            </a:prstGeom>
          </p:spPr>
        </p:pic>
        <p:pic>
          <p:nvPicPr>
            <p:cNvPr id="36" name="Image 3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38152" y="4492366"/>
              <a:ext cx="202807" cy="202807"/>
            </a:xfrm>
            <a:prstGeom prst="rect">
              <a:avLst/>
            </a:prstGeom>
          </p:spPr>
        </p:pic>
        <p:pic>
          <p:nvPicPr>
            <p:cNvPr id="37" name="Image 3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38152" y="4685804"/>
              <a:ext cx="202807" cy="202807"/>
            </a:xfrm>
            <a:prstGeom prst="rect">
              <a:avLst/>
            </a:prstGeom>
          </p:spPr>
        </p:pic>
        <p:pic>
          <p:nvPicPr>
            <p:cNvPr id="38" name="Image 3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38152" y="4879242"/>
              <a:ext cx="202807" cy="202807"/>
            </a:xfrm>
            <a:prstGeom prst="rect">
              <a:avLst/>
            </a:prstGeom>
          </p:spPr>
        </p:pic>
        <p:pic>
          <p:nvPicPr>
            <p:cNvPr id="39" name="Image 3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38152" y="5072680"/>
              <a:ext cx="202807" cy="202807"/>
            </a:xfrm>
            <a:prstGeom prst="rect">
              <a:avLst/>
            </a:prstGeom>
          </p:spPr>
        </p:pic>
        <p:pic>
          <p:nvPicPr>
            <p:cNvPr id="40" name="Image 3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38152" y="5266118"/>
              <a:ext cx="202807" cy="202807"/>
            </a:xfrm>
            <a:prstGeom prst="rect">
              <a:avLst/>
            </a:prstGeom>
          </p:spPr>
        </p:pic>
        <p:pic>
          <p:nvPicPr>
            <p:cNvPr id="41" name="Image 4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38152" y="5459553"/>
              <a:ext cx="202807" cy="202807"/>
            </a:xfrm>
            <a:prstGeom prst="rect">
              <a:avLst/>
            </a:prstGeom>
          </p:spPr>
        </p:pic>
        <p:pic>
          <p:nvPicPr>
            <p:cNvPr id="42" name="Image 4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48471" y="4105490"/>
              <a:ext cx="202807" cy="202807"/>
            </a:xfrm>
            <a:prstGeom prst="rect">
              <a:avLst/>
            </a:prstGeom>
          </p:spPr>
        </p:pic>
        <p:pic>
          <p:nvPicPr>
            <p:cNvPr id="43" name="Image 4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48471" y="4298928"/>
              <a:ext cx="202807" cy="202807"/>
            </a:xfrm>
            <a:prstGeom prst="rect">
              <a:avLst/>
            </a:prstGeom>
          </p:spPr>
        </p:pic>
        <p:pic>
          <p:nvPicPr>
            <p:cNvPr id="44" name="Image 4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48471" y="4492366"/>
              <a:ext cx="202807" cy="202807"/>
            </a:xfrm>
            <a:prstGeom prst="rect">
              <a:avLst/>
            </a:prstGeom>
          </p:spPr>
        </p:pic>
        <p:pic>
          <p:nvPicPr>
            <p:cNvPr id="45" name="Image 4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48471" y="4685804"/>
              <a:ext cx="202807" cy="202807"/>
            </a:xfrm>
            <a:prstGeom prst="rect">
              <a:avLst/>
            </a:prstGeom>
          </p:spPr>
        </p:pic>
        <p:pic>
          <p:nvPicPr>
            <p:cNvPr id="46" name="Image 4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48471" y="4879242"/>
              <a:ext cx="202807" cy="202807"/>
            </a:xfrm>
            <a:prstGeom prst="rect">
              <a:avLst/>
            </a:prstGeom>
          </p:spPr>
        </p:pic>
        <p:pic>
          <p:nvPicPr>
            <p:cNvPr id="47" name="Image 4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48471" y="5072680"/>
              <a:ext cx="202807" cy="202807"/>
            </a:xfrm>
            <a:prstGeom prst="rect">
              <a:avLst/>
            </a:prstGeom>
          </p:spPr>
        </p:pic>
        <p:pic>
          <p:nvPicPr>
            <p:cNvPr id="48" name="Image 4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48471" y="5266118"/>
              <a:ext cx="202807" cy="202807"/>
            </a:xfrm>
            <a:prstGeom prst="rect">
              <a:avLst/>
            </a:prstGeom>
          </p:spPr>
        </p:pic>
        <p:pic>
          <p:nvPicPr>
            <p:cNvPr id="49" name="Image 4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48471" y="5459553"/>
              <a:ext cx="202807" cy="202807"/>
            </a:xfrm>
            <a:prstGeom prst="rect">
              <a:avLst/>
            </a:prstGeom>
          </p:spPr>
        </p:pic>
        <p:pic>
          <p:nvPicPr>
            <p:cNvPr id="50" name="Image 4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49337" y="4105490"/>
              <a:ext cx="202807" cy="202807"/>
            </a:xfrm>
            <a:prstGeom prst="rect">
              <a:avLst/>
            </a:prstGeom>
          </p:spPr>
        </p:pic>
        <p:pic>
          <p:nvPicPr>
            <p:cNvPr id="51" name="Image 5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49337" y="4298928"/>
              <a:ext cx="202807" cy="202807"/>
            </a:xfrm>
            <a:prstGeom prst="rect">
              <a:avLst/>
            </a:prstGeom>
          </p:spPr>
        </p:pic>
        <p:pic>
          <p:nvPicPr>
            <p:cNvPr id="52" name="Image 5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49337" y="4492366"/>
              <a:ext cx="202807" cy="202807"/>
            </a:xfrm>
            <a:prstGeom prst="rect">
              <a:avLst/>
            </a:prstGeom>
          </p:spPr>
        </p:pic>
        <p:pic>
          <p:nvPicPr>
            <p:cNvPr id="53" name="Image 5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49337" y="4685804"/>
              <a:ext cx="202807" cy="202807"/>
            </a:xfrm>
            <a:prstGeom prst="rect">
              <a:avLst/>
            </a:prstGeom>
          </p:spPr>
        </p:pic>
        <p:pic>
          <p:nvPicPr>
            <p:cNvPr id="54" name="Image 5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49337" y="4879242"/>
              <a:ext cx="202807" cy="202807"/>
            </a:xfrm>
            <a:prstGeom prst="rect">
              <a:avLst/>
            </a:prstGeom>
          </p:spPr>
        </p:pic>
        <p:pic>
          <p:nvPicPr>
            <p:cNvPr id="55" name="Image 5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49337" y="5072680"/>
              <a:ext cx="202807" cy="202807"/>
            </a:xfrm>
            <a:prstGeom prst="rect">
              <a:avLst/>
            </a:prstGeom>
          </p:spPr>
        </p:pic>
        <p:pic>
          <p:nvPicPr>
            <p:cNvPr id="56" name="Image 5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49337" y="5266118"/>
              <a:ext cx="202807" cy="202807"/>
            </a:xfrm>
            <a:prstGeom prst="rect">
              <a:avLst/>
            </a:prstGeom>
          </p:spPr>
        </p:pic>
        <p:pic>
          <p:nvPicPr>
            <p:cNvPr id="57" name="Image 5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49337" y="5459553"/>
              <a:ext cx="202807" cy="202807"/>
            </a:xfrm>
            <a:prstGeom prst="rect">
              <a:avLst/>
            </a:prstGeom>
          </p:spPr>
        </p:pic>
        <p:pic>
          <p:nvPicPr>
            <p:cNvPr id="58" name="Image 5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2144" y="4105490"/>
              <a:ext cx="202807" cy="202807"/>
            </a:xfrm>
            <a:prstGeom prst="rect">
              <a:avLst/>
            </a:prstGeom>
          </p:spPr>
        </p:pic>
        <p:pic>
          <p:nvPicPr>
            <p:cNvPr id="59" name="Image 5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2144" y="4298928"/>
              <a:ext cx="202807" cy="202807"/>
            </a:xfrm>
            <a:prstGeom prst="rect">
              <a:avLst/>
            </a:prstGeom>
          </p:spPr>
        </p:pic>
        <p:pic>
          <p:nvPicPr>
            <p:cNvPr id="60" name="Image 5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2144" y="4492366"/>
              <a:ext cx="202807" cy="202807"/>
            </a:xfrm>
            <a:prstGeom prst="rect">
              <a:avLst/>
            </a:prstGeom>
          </p:spPr>
        </p:pic>
        <p:pic>
          <p:nvPicPr>
            <p:cNvPr id="61" name="Image 6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2144" y="4685804"/>
              <a:ext cx="202807" cy="202807"/>
            </a:xfrm>
            <a:prstGeom prst="rect">
              <a:avLst/>
            </a:prstGeom>
          </p:spPr>
        </p:pic>
        <p:pic>
          <p:nvPicPr>
            <p:cNvPr id="62" name="Image 6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2144" y="4879242"/>
              <a:ext cx="202807" cy="202807"/>
            </a:xfrm>
            <a:prstGeom prst="rect">
              <a:avLst/>
            </a:prstGeom>
          </p:spPr>
        </p:pic>
        <p:pic>
          <p:nvPicPr>
            <p:cNvPr id="63" name="Image 6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2144" y="5072680"/>
              <a:ext cx="202807" cy="202807"/>
            </a:xfrm>
            <a:prstGeom prst="rect">
              <a:avLst/>
            </a:prstGeom>
          </p:spPr>
        </p:pic>
        <p:pic>
          <p:nvPicPr>
            <p:cNvPr id="64" name="Image 6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2144" y="5266118"/>
              <a:ext cx="202807" cy="202807"/>
            </a:xfrm>
            <a:prstGeom prst="rect">
              <a:avLst/>
            </a:prstGeom>
          </p:spPr>
        </p:pic>
        <p:pic>
          <p:nvPicPr>
            <p:cNvPr id="65" name="Image 6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2144" y="5459553"/>
              <a:ext cx="202807" cy="202807"/>
            </a:xfrm>
            <a:prstGeom prst="rect">
              <a:avLst/>
            </a:prstGeom>
          </p:spPr>
        </p:pic>
        <p:pic>
          <p:nvPicPr>
            <p:cNvPr id="66" name="Image 6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53010" y="4105490"/>
              <a:ext cx="202807" cy="202807"/>
            </a:xfrm>
            <a:prstGeom prst="rect">
              <a:avLst/>
            </a:prstGeom>
          </p:spPr>
        </p:pic>
        <p:pic>
          <p:nvPicPr>
            <p:cNvPr id="67" name="Image 6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53010" y="4298928"/>
              <a:ext cx="202807" cy="202807"/>
            </a:xfrm>
            <a:prstGeom prst="rect">
              <a:avLst/>
            </a:prstGeom>
          </p:spPr>
        </p:pic>
        <p:pic>
          <p:nvPicPr>
            <p:cNvPr id="68" name="Image 6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53010" y="4492366"/>
              <a:ext cx="202807" cy="202807"/>
            </a:xfrm>
            <a:prstGeom prst="rect">
              <a:avLst/>
            </a:prstGeom>
          </p:spPr>
        </p:pic>
        <p:pic>
          <p:nvPicPr>
            <p:cNvPr id="69" name="Image 6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53010" y="4685804"/>
              <a:ext cx="202807" cy="202807"/>
            </a:xfrm>
            <a:prstGeom prst="rect">
              <a:avLst/>
            </a:prstGeom>
          </p:spPr>
        </p:pic>
        <p:pic>
          <p:nvPicPr>
            <p:cNvPr id="70" name="Image 6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53010" y="4879242"/>
              <a:ext cx="202807" cy="202807"/>
            </a:xfrm>
            <a:prstGeom prst="rect">
              <a:avLst/>
            </a:prstGeom>
          </p:spPr>
        </p:pic>
        <p:pic>
          <p:nvPicPr>
            <p:cNvPr id="71" name="Image 7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53010" y="5072680"/>
              <a:ext cx="202807" cy="202807"/>
            </a:xfrm>
            <a:prstGeom prst="rect">
              <a:avLst/>
            </a:prstGeom>
          </p:spPr>
        </p:pic>
        <p:pic>
          <p:nvPicPr>
            <p:cNvPr id="72" name="Image 7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53010" y="5266118"/>
              <a:ext cx="202807" cy="202807"/>
            </a:xfrm>
            <a:prstGeom prst="rect">
              <a:avLst/>
            </a:prstGeom>
          </p:spPr>
        </p:pic>
        <p:pic>
          <p:nvPicPr>
            <p:cNvPr id="73" name="Image 7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53010" y="5459553"/>
              <a:ext cx="202807" cy="202807"/>
            </a:xfrm>
            <a:prstGeom prst="rect">
              <a:avLst/>
            </a:prstGeom>
          </p:spPr>
        </p:pic>
        <p:pic>
          <p:nvPicPr>
            <p:cNvPr id="74" name="Image 7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3459" y="4105490"/>
              <a:ext cx="202807" cy="202807"/>
            </a:xfrm>
            <a:prstGeom prst="rect">
              <a:avLst/>
            </a:prstGeom>
          </p:spPr>
        </p:pic>
        <p:pic>
          <p:nvPicPr>
            <p:cNvPr id="75" name="Image 7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3459" y="4298928"/>
              <a:ext cx="202807" cy="202807"/>
            </a:xfrm>
            <a:prstGeom prst="rect">
              <a:avLst/>
            </a:prstGeom>
          </p:spPr>
        </p:pic>
        <p:pic>
          <p:nvPicPr>
            <p:cNvPr id="76" name="Image 7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3459" y="4492366"/>
              <a:ext cx="202807" cy="202807"/>
            </a:xfrm>
            <a:prstGeom prst="rect">
              <a:avLst/>
            </a:prstGeom>
          </p:spPr>
        </p:pic>
        <p:pic>
          <p:nvPicPr>
            <p:cNvPr id="77" name="Image 7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3459" y="4685804"/>
              <a:ext cx="202807" cy="202807"/>
            </a:xfrm>
            <a:prstGeom prst="rect">
              <a:avLst/>
            </a:prstGeom>
          </p:spPr>
        </p:pic>
        <p:pic>
          <p:nvPicPr>
            <p:cNvPr id="78" name="Image 7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3459" y="4879242"/>
              <a:ext cx="202807" cy="202807"/>
            </a:xfrm>
            <a:prstGeom prst="rect">
              <a:avLst/>
            </a:prstGeom>
          </p:spPr>
        </p:pic>
        <p:pic>
          <p:nvPicPr>
            <p:cNvPr id="79" name="Image 7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3459" y="5072680"/>
              <a:ext cx="202807" cy="202807"/>
            </a:xfrm>
            <a:prstGeom prst="rect">
              <a:avLst/>
            </a:prstGeom>
          </p:spPr>
        </p:pic>
        <p:pic>
          <p:nvPicPr>
            <p:cNvPr id="80" name="Image 7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3459" y="5266118"/>
              <a:ext cx="202807" cy="202807"/>
            </a:xfrm>
            <a:prstGeom prst="rect">
              <a:avLst/>
            </a:prstGeom>
          </p:spPr>
        </p:pic>
        <p:pic>
          <p:nvPicPr>
            <p:cNvPr id="81" name="Image 8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3459" y="5459553"/>
              <a:ext cx="202807" cy="202807"/>
            </a:xfrm>
            <a:prstGeom prst="rect">
              <a:avLst/>
            </a:prstGeom>
          </p:spPr>
        </p:pic>
        <p:pic>
          <p:nvPicPr>
            <p:cNvPr id="82" name="Image 8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6896" y="4105490"/>
              <a:ext cx="202807" cy="202807"/>
            </a:xfrm>
            <a:prstGeom prst="rect">
              <a:avLst/>
            </a:prstGeom>
          </p:spPr>
        </p:pic>
        <p:pic>
          <p:nvPicPr>
            <p:cNvPr id="83" name="Image 8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6896" y="4298928"/>
              <a:ext cx="202807" cy="202807"/>
            </a:xfrm>
            <a:prstGeom prst="rect">
              <a:avLst/>
            </a:prstGeom>
          </p:spPr>
        </p:pic>
        <p:pic>
          <p:nvPicPr>
            <p:cNvPr id="84" name="Image 8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6896" y="4492366"/>
              <a:ext cx="202807" cy="202807"/>
            </a:xfrm>
            <a:prstGeom prst="rect">
              <a:avLst/>
            </a:prstGeom>
          </p:spPr>
        </p:pic>
        <p:pic>
          <p:nvPicPr>
            <p:cNvPr id="85" name="Image 8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6896" y="4685804"/>
              <a:ext cx="202807" cy="202807"/>
            </a:xfrm>
            <a:prstGeom prst="rect">
              <a:avLst/>
            </a:prstGeom>
          </p:spPr>
        </p:pic>
        <p:pic>
          <p:nvPicPr>
            <p:cNvPr id="86" name="Image 8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6896" y="4879242"/>
              <a:ext cx="202807" cy="202807"/>
            </a:xfrm>
            <a:prstGeom prst="rect">
              <a:avLst/>
            </a:prstGeom>
          </p:spPr>
        </p:pic>
        <p:pic>
          <p:nvPicPr>
            <p:cNvPr id="87" name="Image 8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6896" y="5072680"/>
              <a:ext cx="202807" cy="202807"/>
            </a:xfrm>
            <a:prstGeom prst="rect">
              <a:avLst/>
            </a:prstGeom>
          </p:spPr>
        </p:pic>
        <p:pic>
          <p:nvPicPr>
            <p:cNvPr id="88" name="Image 8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6896" y="5266118"/>
              <a:ext cx="202807" cy="202807"/>
            </a:xfrm>
            <a:prstGeom prst="rect">
              <a:avLst/>
            </a:prstGeom>
          </p:spPr>
        </p:pic>
        <p:pic>
          <p:nvPicPr>
            <p:cNvPr id="89" name="Image 8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6896" y="5459553"/>
              <a:ext cx="202807" cy="202807"/>
            </a:xfrm>
            <a:prstGeom prst="rect">
              <a:avLst/>
            </a:prstGeom>
          </p:spPr>
        </p:pic>
        <p:pic>
          <p:nvPicPr>
            <p:cNvPr id="90" name="Image 8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10333" y="4105490"/>
              <a:ext cx="202807" cy="202807"/>
            </a:xfrm>
            <a:prstGeom prst="rect">
              <a:avLst/>
            </a:prstGeom>
          </p:spPr>
        </p:pic>
        <p:pic>
          <p:nvPicPr>
            <p:cNvPr id="91" name="Image 9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10333" y="4298928"/>
              <a:ext cx="202807" cy="202807"/>
            </a:xfrm>
            <a:prstGeom prst="rect">
              <a:avLst/>
            </a:prstGeom>
          </p:spPr>
        </p:pic>
        <p:pic>
          <p:nvPicPr>
            <p:cNvPr id="92" name="Image 9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10333" y="4492366"/>
              <a:ext cx="202807" cy="202807"/>
            </a:xfrm>
            <a:prstGeom prst="rect">
              <a:avLst/>
            </a:prstGeom>
          </p:spPr>
        </p:pic>
        <p:pic>
          <p:nvPicPr>
            <p:cNvPr id="93" name="Image 9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10333" y="4685804"/>
              <a:ext cx="202807" cy="202807"/>
            </a:xfrm>
            <a:prstGeom prst="rect">
              <a:avLst/>
            </a:prstGeom>
          </p:spPr>
        </p:pic>
        <p:pic>
          <p:nvPicPr>
            <p:cNvPr id="94" name="Image 9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10333" y="4879242"/>
              <a:ext cx="202807" cy="202807"/>
            </a:xfrm>
            <a:prstGeom prst="rect">
              <a:avLst/>
            </a:prstGeom>
          </p:spPr>
        </p:pic>
        <p:pic>
          <p:nvPicPr>
            <p:cNvPr id="95" name="Image 9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10333" y="5072680"/>
              <a:ext cx="202807" cy="202807"/>
            </a:xfrm>
            <a:prstGeom prst="rect">
              <a:avLst/>
            </a:prstGeom>
          </p:spPr>
        </p:pic>
        <p:pic>
          <p:nvPicPr>
            <p:cNvPr id="96" name="Image 9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10333" y="5266118"/>
              <a:ext cx="202807" cy="202807"/>
            </a:xfrm>
            <a:prstGeom prst="rect">
              <a:avLst/>
            </a:prstGeom>
          </p:spPr>
        </p:pic>
        <p:pic>
          <p:nvPicPr>
            <p:cNvPr id="97" name="Image 9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10333" y="5459553"/>
              <a:ext cx="202807" cy="202807"/>
            </a:xfrm>
            <a:prstGeom prst="rect">
              <a:avLst/>
            </a:prstGeom>
          </p:spPr>
        </p:pic>
        <p:pic>
          <p:nvPicPr>
            <p:cNvPr id="98" name="Image 9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50816" y="4107437"/>
              <a:ext cx="202807" cy="202807"/>
            </a:xfrm>
            <a:prstGeom prst="rect">
              <a:avLst/>
            </a:prstGeom>
          </p:spPr>
        </p:pic>
        <p:pic>
          <p:nvPicPr>
            <p:cNvPr id="99" name="Image 9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50816" y="4300875"/>
              <a:ext cx="202807" cy="202807"/>
            </a:xfrm>
            <a:prstGeom prst="rect">
              <a:avLst/>
            </a:prstGeom>
          </p:spPr>
        </p:pic>
        <p:pic>
          <p:nvPicPr>
            <p:cNvPr id="100" name="Image 9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50816" y="4494313"/>
              <a:ext cx="202807" cy="202807"/>
            </a:xfrm>
            <a:prstGeom prst="rect">
              <a:avLst/>
            </a:prstGeom>
          </p:spPr>
        </p:pic>
        <p:pic>
          <p:nvPicPr>
            <p:cNvPr id="101" name="Image 10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50816" y="4687751"/>
              <a:ext cx="202807" cy="202807"/>
            </a:xfrm>
            <a:prstGeom prst="rect">
              <a:avLst/>
            </a:prstGeom>
          </p:spPr>
        </p:pic>
        <p:pic>
          <p:nvPicPr>
            <p:cNvPr id="102" name="Image 10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50816" y="4881189"/>
              <a:ext cx="202807" cy="202807"/>
            </a:xfrm>
            <a:prstGeom prst="rect">
              <a:avLst/>
            </a:prstGeom>
          </p:spPr>
        </p:pic>
        <p:pic>
          <p:nvPicPr>
            <p:cNvPr id="103" name="Image 10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50816" y="5074627"/>
              <a:ext cx="202807" cy="202807"/>
            </a:xfrm>
            <a:prstGeom prst="rect">
              <a:avLst/>
            </a:prstGeom>
          </p:spPr>
        </p:pic>
        <p:pic>
          <p:nvPicPr>
            <p:cNvPr id="104" name="Image 10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50816" y="5268065"/>
              <a:ext cx="202807" cy="202807"/>
            </a:xfrm>
            <a:prstGeom prst="rect">
              <a:avLst/>
            </a:prstGeom>
          </p:spPr>
        </p:pic>
        <p:pic>
          <p:nvPicPr>
            <p:cNvPr id="105" name="Image 10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50816" y="5461500"/>
              <a:ext cx="202807" cy="202807"/>
            </a:xfrm>
            <a:prstGeom prst="rect">
              <a:avLst/>
            </a:prstGeom>
          </p:spPr>
        </p:pic>
        <p:pic>
          <p:nvPicPr>
            <p:cNvPr id="106" name="Image 10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56620" y="4105490"/>
              <a:ext cx="202807" cy="202807"/>
            </a:xfrm>
            <a:prstGeom prst="rect">
              <a:avLst/>
            </a:prstGeom>
          </p:spPr>
        </p:pic>
        <p:pic>
          <p:nvPicPr>
            <p:cNvPr id="107" name="Image 10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56620" y="4298928"/>
              <a:ext cx="202807" cy="202807"/>
            </a:xfrm>
            <a:prstGeom prst="rect">
              <a:avLst/>
            </a:prstGeom>
          </p:spPr>
        </p:pic>
        <p:pic>
          <p:nvPicPr>
            <p:cNvPr id="108" name="Image 10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56620" y="4492366"/>
              <a:ext cx="202807" cy="202807"/>
            </a:xfrm>
            <a:prstGeom prst="rect">
              <a:avLst/>
            </a:prstGeom>
          </p:spPr>
        </p:pic>
        <p:pic>
          <p:nvPicPr>
            <p:cNvPr id="109" name="Image 10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56620" y="4685804"/>
              <a:ext cx="202807" cy="202807"/>
            </a:xfrm>
            <a:prstGeom prst="rect">
              <a:avLst/>
            </a:prstGeom>
          </p:spPr>
        </p:pic>
        <p:pic>
          <p:nvPicPr>
            <p:cNvPr id="110" name="Image 10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56620" y="4879242"/>
              <a:ext cx="202807" cy="202807"/>
            </a:xfrm>
            <a:prstGeom prst="rect">
              <a:avLst/>
            </a:prstGeom>
          </p:spPr>
        </p:pic>
        <p:pic>
          <p:nvPicPr>
            <p:cNvPr id="111" name="Image 1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56620" y="5072680"/>
              <a:ext cx="202807" cy="202807"/>
            </a:xfrm>
            <a:prstGeom prst="rect">
              <a:avLst/>
            </a:prstGeom>
          </p:spPr>
        </p:pic>
        <p:pic>
          <p:nvPicPr>
            <p:cNvPr id="112" name="Image 1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56620" y="5266118"/>
              <a:ext cx="202807" cy="202807"/>
            </a:xfrm>
            <a:prstGeom prst="rect">
              <a:avLst/>
            </a:prstGeom>
          </p:spPr>
        </p:pic>
        <p:pic>
          <p:nvPicPr>
            <p:cNvPr id="113" name="Image 1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56620" y="5459553"/>
              <a:ext cx="202807" cy="202807"/>
            </a:xfrm>
            <a:prstGeom prst="rect">
              <a:avLst/>
            </a:prstGeom>
          </p:spPr>
        </p:pic>
        <p:pic>
          <p:nvPicPr>
            <p:cNvPr id="114" name="Image 1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59020" y="4105490"/>
              <a:ext cx="202807" cy="202807"/>
            </a:xfrm>
            <a:prstGeom prst="rect">
              <a:avLst/>
            </a:prstGeom>
          </p:spPr>
        </p:pic>
        <p:pic>
          <p:nvPicPr>
            <p:cNvPr id="115" name="Image 1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59020" y="4298928"/>
              <a:ext cx="202807" cy="202807"/>
            </a:xfrm>
            <a:prstGeom prst="rect">
              <a:avLst/>
            </a:prstGeom>
          </p:spPr>
        </p:pic>
        <p:pic>
          <p:nvPicPr>
            <p:cNvPr id="116" name="Image 1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59020" y="4492366"/>
              <a:ext cx="202807" cy="202807"/>
            </a:xfrm>
            <a:prstGeom prst="rect">
              <a:avLst/>
            </a:prstGeom>
          </p:spPr>
        </p:pic>
        <p:pic>
          <p:nvPicPr>
            <p:cNvPr id="117" name="Image 1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59020" y="4685804"/>
              <a:ext cx="202807" cy="202807"/>
            </a:xfrm>
            <a:prstGeom prst="rect">
              <a:avLst/>
            </a:prstGeom>
          </p:spPr>
        </p:pic>
        <p:pic>
          <p:nvPicPr>
            <p:cNvPr id="118" name="Image 1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59020" y="4879242"/>
              <a:ext cx="202807" cy="202807"/>
            </a:xfrm>
            <a:prstGeom prst="rect">
              <a:avLst/>
            </a:prstGeom>
          </p:spPr>
        </p:pic>
        <p:pic>
          <p:nvPicPr>
            <p:cNvPr id="119" name="Image 1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59020" y="5072680"/>
              <a:ext cx="202807" cy="202807"/>
            </a:xfrm>
            <a:prstGeom prst="rect">
              <a:avLst/>
            </a:prstGeom>
          </p:spPr>
        </p:pic>
        <p:pic>
          <p:nvPicPr>
            <p:cNvPr id="120" name="Image 1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59020" y="5266118"/>
              <a:ext cx="202807" cy="202807"/>
            </a:xfrm>
            <a:prstGeom prst="rect">
              <a:avLst/>
            </a:prstGeom>
          </p:spPr>
        </p:pic>
        <p:pic>
          <p:nvPicPr>
            <p:cNvPr id="121" name="Image 1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59020" y="5459553"/>
              <a:ext cx="202807" cy="202807"/>
            </a:xfrm>
            <a:prstGeom prst="rect">
              <a:avLst/>
            </a:prstGeom>
          </p:spPr>
        </p:pic>
        <p:pic>
          <p:nvPicPr>
            <p:cNvPr id="122" name="Image 1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60090" y="4105490"/>
              <a:ext cx="202807" cy="202807"/>
            </a:xfrm>
            <a:prstGeom prst="rect">
              <a:avLst/>
            </a:prstGeom>
          </p:spPr>
        </p:pic>
        <p:pic>
          <p:nvPicPr>
            <p:cNvPr id="123" name="Image 1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60090" y="4298928"/>
              <a:ext cx="202807" cy="202807"/>
            </a:xfrm>
            <a:prstGeom prst="rect">
              <a:avLst/>
            </a:prstGeom>
          </p:spPr>
        </p:pic>
        <p:pic>
          <p:nvPicPr>
            <p:cNvPr id="124" name="Image 1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60090" y="4492366"/>
              <a:ext cx="202807" cy="202807"/>
            </a:xfrm>
            <a:prstGeom prst="rect">
              <a:avLst/>
            </a:prstGeom>
          </p:spPr>
        </p:pic>
        <p:pic>
          <p:nvPicPr>
            <p:cNvPr id="125" name="Image 1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60090" y="4685804"/>
              <a:ext cx="202807" cy="202807"/>
            </a:xfrm>
            <a:prstGeom prst="rect">
              <a:avLst/>
            </a:prstGeom>
          </p:spPr>
        </p:pic>
        <p:pic>
          <p:nvPicPr>
            <p:cNvPr id="126" name="Image 12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60090" y="4879242"/>
              <a:ext cx="202807" cy="202807"/>
            </a:xfrm>
            <a:prstGeom prst="rect">
              <a:avLst/>
            </a:prstGeom>
          </p:spPr>
        </p:pic>
        <p:pic>
          <p:nvPicPr>
            <p:cNvPr id="127" name="Image 1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60090" y="5072680"/>
              <a:ext cx="202807" cy="202807"/>
            </a:xfrm>
            <a:prstGeom prst="rect">
              <a:avLst/>
            </a:prstGeom>
          </p:spPr>
        </p:pic>
        <p:pic>
          <p:nvPicPr>
            <p:cNvPr id="128" name="Image 12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60090" y="5266118"/>
              <a:ext cx="202807" cy="202807"/>
            </a:xfrm>
            <a:prstGeom prst="rect">
              <a:avLst/>
            </a:prstGeom>
          </p:spPr>
        </p:pic>
        <p:pic>
          <p:nvPicPr>
            <p:cNvPr id="129" name="Image 12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60090" y="5459553"/>
              <a:ext cx="202807" cy="202807"/>
            </a:xfrm>
            <a:prstGeom prst="rect">
              <a:avLst/>
            </a:prstGeom>
          </p:spPr>
        </p:pic>
        <p:pic>
          <p:nvPicPr>
            <p:cNvPr id="130" name="Image 12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60753" y="4105490"/>
              <a:ext cx="202807" cy="202807"/>
            </a:xfrm>
            <a:prstGeom prst="rect">
              <a:avLst/>
            </a:prstGeom>
          </p:spPr>
        </p:pic>
        <p:pic>
          <p:nvPicPr>
            <p:cNvPr id="131" name="Image 13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60753" y="4298928"/>
              <a:ext cx="202807" cy="202807"/>
            </a:xfrm>
            <a:prstGeom prst="rect">
              <a:avLst/>
            </a:prstGeom>
          </p:spPr>
        </p:pic>
        <p:pic>
          <p:nvPicPr>
            <p:cNvPr id="132" name="Image 13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60753" y="4492366"/>
              <a:ext cx="202807" cy="202807"/>
            </a:xfrm>
            <a:prstGeom prst="rect">
              <a:avLst/>
            </a:prstGeom>
          </p:spPr>
        </p:pic>
        <p:pic>
          <p:nvPicPr>
            <p:cNvPr id="133" name="Image 13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60753" y="4685804"/>
              <a:ext cx="202807" cy="202807"/>
            </a:xfrm>
            <a:prstGeom prst="rect">
              <a:avLst/>
            </a:prstGeom>
          </p:spPr>
        </p:pic>
        <p:pic>
          <p:nvPicPr>
            <p:cNvPr id="134" name="Image 13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60753" y="4879242"/>
              <a:ext cx="202807" cy="202807"/>
            </a:xfrm>
            <a:prstGeom prst="rect">
              <a:avLst/>
            </a:prstGeom>
          </p:spPr>
        </p:pic>
        <p:pic>
          <p:nvPicPr>
            <p:cNvPr id="135" name="Image 13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60753" y="5072680"/>
              <a:ext cx="202807" cy="202807"/>
            </a:xfrm>
            <a:prstGeom prst="rect">
              <a:avLst/>
            </a:prstGeom>
          </p:spPr>
        </p:pic>
        <p:pic>
          <p:nvPicPr>
            <p:cNvPr id="136" name="Image 13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60753" y="5266118"/>
              <a:ext cx="202807" cy="202807"/>
            </a:xfrm>
            <a:prstGeom prst="rect">
              <a:avLst/>
            </a:prstGeom>
          </p:spPr>
        </p:pic>
        <p:pic>
          <p:nvPicPr>
            <p:cNvPr id="137" name="Image 13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60753" y="5459553"/>
              <a:ext cx="202807" cy="202807"/>
            </a:xfrm>
            <a:prstGeom prst="rect">
              <a:avLst/>
            </a:prstGeom>
          </p:spPr>
        </p:pic>
      </p:grpSp>
      <p:sp>
        <p:nvSpPr>
          <p:cNvPr id="17" name="ZoneTexte 16"/>
          <p:cNvSpPr txBox="1"/>
          <p:nvPr/>
        </p:nvSpPr>
        <p:spPr>
          <a:xfrm>
            <a:off x="8508200" y="4557890"/>
            <a:ext cx="2158145" cy="707886"/>
          </a:xfrm>
          <a:prstGeom prst="rect">
            <a:avLst/>
          </a:prstGeom>
          <a:noFill/>
        </p:spPr>
        <p:txBody>
          <a:bodyPr wrap="square" rtlCol="0">
            <a:spAutoFit/>
          </a:bodyPr>
          <a:lstStyle/>
          <a:p>
            <a:pPr algn="ctr"/>
            <a:r>
              <a:rPr lang="fr-FR" sz="4000" dirty="0">
                <a:solidFill>
                  <a:schemeClr val="bg1"/>
                </a:solidFill>
                <a:effectLst>
                  <a:outerShdw blurRad="127000" sx="112000" sy="112000" algn="ctr" rotWithShape="0">
                    <a:prstClr val="black"/>
                  </a:outerShdw>
                </a:effectLst>
              </a:rPr>
              <a:t>x120</a:t>
            </a:r>
          </a:p>
        </p:txBody>
      </p:sp>
      <p:grpSp>
        <p:nvGrpSpPr>
          <p:cNvPr id="153" name="Groupe 152"/>
          <p:cNvGrpSpPr/>
          <p:nvPr/>
        </p:nvGrpSpPr>
        <p:grpSpPr>
          <a:xfrm>
            <a:off x="8157079" y="1689923"/>
            <a:ext cx="2698289" cy="646331"/>
            <a:chOff x="9144142" y="1538171"/>
            <a:chExt cx="2698289" cy="646331"/>
          </a:xfrm>
        </p:grpSpPr>
        <p:sp>
          <p:nvSpPr>
            <p:cNvPr id="15" name="ZoneTexte 14"/>
            <p:cNvSpPr txBox="1"/>
            <p:nvPr/>
          </p:nvSpPr>
          <p:spPr>
            <a:xfrm>
              <a:off x="9684286" y="1538171"/>
              <a:ext cx="2158145" cy="646331"/>
            </a:xfrm>
            <a:prstGeom prst="rect">
              <a:avLst/>
            </a:prstGeom>
            <a:noFill/>
          </p:spPr>
          <p:txBody>
            <a:bodyPr wrap="square" rtlCol="0">
              <a:spAutoFit/>
            </a:bodyPr>
            <a:lstStyle/>
            <a:p>
              <a:pPr algn="ctr"/>
              <a:r>
                <a:rPr lang="fr-FR" dirty="0">
                  <a:solidFill>
                    <a:schemeClr val="bg1"/>
                  </a:solidFill>
                </a:rPr>
                <a:t>Peso: 750 </a:t>
              </a:r>
              <a:r>
                <a:rPr lang="fr-FR" dirty="0" err="1">
                  <a:solidFill>
                    <a:schemeClr val="bg1"/>
                  </a:solidFill>
                </a:rPr>
                <a:t>toneladas</a:t>
              </a:r>
              <a:endParaRPr lang="fr-FR" dirty="0">
                <a:solidFill>
                  <a:schemeClr val="bg1"/>
                </a:solidFill>
              </a:endParaRPr>
            </a:p>
          </p:txBody>
        </p:sp>
        <p:pic>
          <p:nvPicPr>
            <p:cNvPr id="152" name="Image 15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142" y="1590259"/>
              <a:ext cx="540144" cy="540144"/>
            </a:xfrm>
            <a:prstGeom prst="rect">
              <a:avLst/>
            </a:prstGeom>
          </p:spPr>
        </p:pic>
      </p:grpSp>
      <p:sp>
        <p:nvSpPr>
          <p:cNvPr id="154" name="ZoneTexte 153"/>
          <p:cNvSpPr txBox="1"/>
          <p:nvPr/>
        </p:nvSpPr>
        <p:spPr>
          <a:xfrm>
            <a:off x="8508200" y="3800990"/>
            <a:ext cx="2158145" cy="369332"/>
          </a:xfrm>
          <a:prstGeom prst="rect">
            <a:avLst/>
          </a:prstGeom>
          <a:noFill/>
        </p:spPr>
        <p:txBody>
          <a:bodyPr wrap="square" rtlCol="0">
            <a:spAutoFit/>
          </a:bodyPr>
          <a:lstStyle/>
          <a:p>
            <a:pPr algn="ctr"/>
            <a:r>
              <a:rPr lang="fr-FR" dirty="0" smtClean="0">
                <a:solidFill>
                  <a:schemeClr val="bg1"/>
                </a:solidFill>
              </a:rPr>
              <a:t>or</a:t>
            </a:r>
            <a:endParaRPr lang="fr-FR" dirty="0">
              <a:solidFill>
                <a:schemeClr val="bg1"/>
              </a:solidFill>
            </a:endParaRPr>
          </a:p>
        </p:txBody>
      </p:sp>
      <p:grpSp>
        <p:nvGrpSpPr>
          <p:cNvPr id="10" name="Groupe 9"/>
          <p:cNvGrpSpPr/>
          <p:nvPr/>
        </p:nvGrpSpPr>
        <p:grpSpPr>
          <a:xfrm>
            <a:off x="909886" y="3264615"/>
            <a:ext cx="2736813" cy="720000"/>
            <a:chOff x="2074260" y="1192770"/>
            <a:chExt cx="2736813" cy="720000"/>
          </a:xfrm>
        </p:grpSpPr>
        <p:sp>
          <p:nvSpPr>
            <p:cNvPr id="155" name="ZoneTexte 154"/>
            <p:cNvSpPr txBox="1"/>
            <p:nvPr/>
          </p:nvSpPr>
          <p:spPr>
            <a:xfrm>
              <a:off x="2794260" y="1368104"/>
              <a:ext cx="2016813" cy="369332"/>
            </a:xfrm>
            <a:prstGeom prst="rect">
              <a:avLst/>
            </a:prstGeom>
            <a:noFill/>
          </p:spPr>
          <p:txBody>
            <a:bodyPr wrap="square" rtlCol="0">
              <a:spAutoFit/>
            </a:bodyPr>
            <a:lstStyle/>
            <a:p>
              <a:pPr algn="ctr"/>
              <a:r>
                <a:rPr lang="fr-FR" dirty="0" err="1">
                  <a:solidFill>
                    <a:schemeClr val="bg1"/>
                  </a:solidFill>
                </a:rPr>
                <a:t>Altura</a:t>
              </a:r>
              <a:r>
                <a:rPr lang="fr-FR" dirty="0">
                  <a:solidFill>
                    <a:schemeClr val="bg1"/>
                  </a:solidFill>
                </a:rPr>
                <a:t>: 55 </a:t>
              </a:r>
              <a:r>
                <a:rPr lang="fr-FR" dirty="0" err="1">
                  <a:solidFill>
                    <a:schemeClr val="bg1"/>
                  </a:solidFill>
                </a:rPr>
                <a:t>metros</a:t>
              </a:r>
              <a:endParaRPr lang="fr-FR" dirty="0">
                <a:solidFill>
                  <a:schemeClr val="bg1"/>
                </a:solidFill>
              </a:endParaRPr>
            </a:p>
          </p:txBody>
        </p:sp>
        <p:pic>
          <p:nvPicPr>
            <p:cNvPr id="9" name="Imag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74260" y="1192770"/>
              <a:ext cx="720000" cy="720000"/>
            </a:xfrm>
            <a:prstGeom prst="rect">
              <a:avLst/>
            </a:prstGeom>
          </p:spPr>
        </p:pic>
      </p:grpSp>
      <p:sp>
        <p:nvSpPr>
          <p:cNvPr id="156" name="ZoneTexte 155"/>
          <p:cNvSpPr txBox="1"/>
          <p:nvPr/>
        </p:nvSpPr>
        <p:spPr>
          <a:xfrm>
            <a:off x="567018" y="4069218"/>
            <a:ext cx="3422551" cy="307777"/>
          </a:xfrm>
          <a:prstGeom prst="rect">
            <a:avLst/>
          </a:prstGeom>
          <a:noFill/>
        </p:spPr>
        <p:txBody>
          <a:bodyPr wrap="square" rtlCol="0">
            <a:spAutoFit/>
          </a:bodyPr>
          <a:lstStyle/>
          <a:p>
            <a:pPr algn="ctr"/>
            <a:r>
              <a:rPr lang="fr-FR" sz="1400" dirty="0">
                <a:solidFill>
                  <a:schemeClr val="bg1"/>
                </a:solidFill>
              </a:rPr>
              <a:t>¡Tan alto </a:t>
            </a:r>
            <a:r>
              <a:rPr lang="fr-FR" sz="1400" dirty="0" err="1">
                <a:solidFill>
                  <a:schemeClr val="bg1"/>
                </a:solidFill>
              </a:rPr>
              <a:t>como</a:t>
            </a:r>
            <a:r>
              <a:rPr lang="fr-FR" sz="1400" dirty="0">
                <a:solidFill>
                  <a:schemeClr val="bg1"/>
                </a:solidFill>
              </a:rPr>
              <a:t> 4 </a:t>
            </a:r>
            <a:r>
              <a:rPr lang="fr-FR" sz="1400" dirty="0" err="1">
                <a:solidFill>
                  <a:schemeClr val="bg1"/>
                </a:solidFill>
              </a:rPr>
              <a:t>autobuses</a:t>
            </a:r>
            <a:r>
              <a:rPr lang="fr-FR" sz="1400" dirty="0">
                <a:solidFill>
                  <a:schemeClr val="bg1"/>
                </a:solidFill>
              </a:rPr>
              <a:t> de ½!</a:t>
            </a:r>
          </a:p>
        </p:txBody>
      </p:sp>
      <p:sp>
        <p:nvSpPr>
          <p:cNvPr id="157" name="ZoneTexte 156"/>
          <p:cNvSpPr txBox="1"/>
          <p:nvPr/>
        </p:nvSpPr>
        <p:spPr>
          <a:xfrm>
            <a:off x="1687234" y="656466"/>
            <a:ext cx="2815192" cy="400110"/>
          </a:xfrm>
          <a:prstGeom prst="rect">
            <a:avLst/>
          </a:prstGeom>
          <a:noFill/>
        </p:spPr>
        <p:txBody>
          <a:bodyPr wrap="square" rtlCol="0">
            <a:spAutoFit/>
          </a:bodyPr>
          <a:lstStyle/>
          <a:p>
            <a:r>
              <a:rPr lang="fr-FR" sz="2000" dirty="0" smtClean="0">
                <a:solidFill>
                  <a:schemeClr val="bg1"/>
                </a:solidFill>
              </a:rPr>
              <a:t>La </a:t>
            </a:r>
            <a:r>
              <a:rPr lang="fr-FR" sz="2000" dirty="0" err="1" smtClean="0">
                <a:solidFill>
                  <a:schemeClr val="bg1"/>
                </a:solidFill>
              </a:rPr>
              <a:t>lanzadera</a:t>
            </a:r>
            <a:r>
              <a:rPr lang="fr-FR" sz="2000" dirty="0" smtClean="0">
                <a:solidFill>
                  <a:schemeClr val="bg1"/>
                </a:solidFill>
              </a:rPr>
              <a:t> Ariane</a:t>
            </a:r>
            <a:endParaRPr lang="fr-FR" sz="2000" dirty="0">
              <a:solidFill>
                <a:schemeClr val="bg1"/>
              </a:solidFill>
            </a:endParaRPr>
          </a:p>
        </p:txBody>
      </p:sp>
      <p:pic>
        <p:nvPicPr>
          <p:cNvPr id="4" name="Image 3"/>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440427" y="675594"/>
            <a:ext cx="1311146" cy="5506813"/>
          </a:xfrm>
          <a:prstGeom prst="rect">
            <a:avLst/>
          </a:prstGeom>
        </p:spPr>
      </p:pic>
      <p:pic>
        <p:nvPicPr>
          <p:cNvPr id="8" name="Imag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6200000">
            <a:off x="4034921" y="4982282"/>
            <a:ext cx="1152000" cy="1152000"/>
          </a:xfrm>
          <a:prstGeom prst="rect">
            <a:avLst/>
          </a:prstGeom>
        </p:spPr>
      </p:pic>
      <p:pic>
        <p:nvPicPr>
          <p:cNvPr id="159" name="Image 15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6200000">
            <a:off x="4034921" y="3818951"/>
            <a:ext cx="1152000" cy="1152000"/>
          </a:xfrm>
          <a:prstGeom prst="rect">
            <a:avLst/>
          </a:prstGeom>
        </p:spPr>
      </p:pic>
      <p:pic>
        <p:nvPicPr>
          <p:cNvPr id="160" name="Image 15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6200000">
            <a:off x="4034921" y="1492289"/>
            <a:ext cx="1152000" cy="1152000"/>
          </a:xfrm>
          <a:prstGeom prst="rect">
            <a:avLst/>
          </a:prstGeom>
        </p:spPr>
      </p:pic>
      <p:pic>
        <p:nvPicPr>
          <p:cNvPr id="161" name="Image 16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6200000">
            <a:off x="4034921" y="2655620"/>
            <a:ext cx="1152000" cy="1152000"/>
          </a:xfrm>
          <a:prstGeom prst="rect">
            <a:avLst/>
          </a:prstGeom>
        </p:spPr>
      </p:pic>
      <p:pic>
        <p:nvPicPr>
          <p:cNvPr id="162" name="Image 161"/>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16200000">
            <a:off x="4222656" y="514911"/>
            <a:ext cx="776530" cy="1152000"/>
          </a:xfrm>
          <a:prstGeom prst="rect">
            <a:avLst/>
          </a:prstGeom>
        </p:spPr>
      </p:pic>
    </p:spTree>
    <p:extLst>
      <p:ext uri="{BB962C8B-B14F-4D97-AF65-F5344CB8AC3E}">
        <p14:creationId xmlns:p14="http://schemas.microsoft.com/office/powerpoint/2010/main" val="87129824"/>
      </p:ext>
    </p:extLst>
  </p:cSld>
  <p:clrMapOvr>
    <a:masterClrMapping/>
  </p:clrMapOvr>
  <p:timing>
    <p:tnLst>
      <p:par>
        <p:cTn id="1" dur="indefinite" restart="never" nodeType="tmRoot"/>
      </p:par>
    </p:tnLst>
  </p:timing>
</p:sld>
</file>

<file path=ppt/theme/theme1.xml><?xml version="1.0" encoding="utf-8"?>
<a:theme xmlns:a="http://schemas.openxmlformats.org/drawingml/2006/main" name="Airbus_WSW_2020_v1_AR">
  <a:themeElements>
    <a:clrScheme name="Personnalisé 7">
      <a:dk1>
        <a:srgbClr val="000000"/>
      </a:dk1>
      <a:lt1>
        <a:srgbClr val="FFFFFF"/>
      </a:lt1>
      <a:dk2>
        <a:srgbClr val="00205B"/>
      </a:dk2>
      <a:lt2>
        <a:srgbClr val="005587"/>
      </a:lt2>
      <a:accent1>
        <a:srgbClr val="0085AD"/>
      </a:accent1>
      <a:accent2>
        <a:srgbClr val="859199"/>
      </a:accent2>
      <a:accent3>
        <a:srgbClr val="84BD00"/>
      </a:accent3>
      <a:accent4>
        <a:srgbClr val="E4002B"/>
      </a:accent4>
      <a:accent5>
        <a:srgbClr val="FE5000"/>
      </a:accent5>
      <a:accent6>
        <a:srgbClr val="A51890"/>
      </a:accent6>
      <a:hlink>
        <a:srgbClr val="BBEFFF"/>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Airbus Blue 1">
      <a:srgbClr val="00205B"/>
    </a:custClr>
    <a:custClr name="Airbus Blue 2">
      <a:srgbClr val="00A0C5"/>
    </a:custClr>
    <a:custClr name="Airbus Blue 3">
      <a:srgbClr val="005587"/>
    </a:custClr>
    <a:custClr name="Airbus Blue 4">
      <a:srgbClr val="00ABCD"/>
    </a:custClr>
    <a:custClr name="Airbus Blue 5">
      <a:srgbClr val="0085AD"/>
    </a:custClr>
    <a:custClr name="Airbus Blue 6">
      <a:srgbClr val="33BCD7"/>
    </a:custClr>
    <a:custClr name="Airbus Blue 7">
      <a:srgbClr val="289BBC"/>
    </a:custClr>
    <a:custClr name="Airbus Blue 8">
      <a:srgbClr val="66CDE1"/>
    </a:custClr>
    <a:custClr name="Airbus Blue 9">
      <a:srgbClr val="56B5D1"/>
    </a:custClr>
    <a:custClr name="Airbus Blue 10">
      <a:srgbClr val="99DDEB"/>
    </a:custClr>
    <a:custClr name="Competition Grey 1">
      <a:srgbClr val="46464B"/>
    </a:custClr>
    <a:custClr name="Competition Grey 2">
      <a:srgbClr val="9F9FA4"/>
    </a:custClr>
    <a:custClr name="Competition Grey 3">
      <a:srgbClr val="58585D"/>
    </a:custClr>
    <a:custClr name="Competition Grey 4">
      <a:srgbClr val="B1B1B6"/>
    </a:custClr>
    <a:custClr name="Competition Grey 5">
      <a:srgbClr val="6A6A6F"/>
    </a:custClr>
    <a:custClr name="Competition Grey 6">
      <a:srgbClr val="C2C2C7"/>
    </a:custClr>
    <a:custClr name="Competition Grey 7">
      <a:srgbClr val="7B7B80"/>
    </a:custClr>
    <a:custClr name="Competition Grey 8">
      <a:srgbClr val="D4D4D9"/>
    </a:custClr>
    <a:custClr name="Competition Grey 9">
      <a:srgbClr val="8D8D92"/>
    </a:custClr>
    <a:custClr name="Competition Grey 10">
      <a:srgbClr val="EBEBEB"/>
    </a:custClr>
    <a:custClr name="Airbus v Competition Blue 1">
      <a:srgbClr val="00205B"/>
    </a:custClr>
    <a:custClr name="Airbus v Competition Grey 2">
      <a:srgbClr val="9F9FA4"/>
    </a:custClr>
    <a:custClr name="Airbus v Competition Blue 3">
      <a:srgbClr val="005587"/>
    </a:custClr>
    <a:custClr name="Airbus v Competition Grey 4">
      <a:srgbClr val="B1B1B6"/>
    </a:custClr>
    <a:custClr name="Airbus v Competition Blue 5">
      <a:srgbClr val="0085AD"/>
    </a:custClr>
    <a:custClr name="Airbus v Competition Grey 6">
      <a:srgbClr val="C2C2C7"/>
    </a:custClr>
    <a:custClr name="Airbus v Competition Blue 7">
      <a:srgbClr val="289BBC"/>
    </a:custClr>
    <a:custClr name="Airbus v Competition Grey 8">
      <a:srgbClr val="D4D4D9"/>
    </a:custClr>
    <a:custClr name="Airbus v Competition Blue 9">
      <a:srgbClr val="56B5D1"/>
    </a:custClr>
    <a:custClr name="Airbus v Competition Grey 10">
      <a:srgbClr val="EBEBEB"/>
    </a:custClr>
    <a:custClr name="Highlight colours Green 1">
      <a:srgbClr val="009F4D"/>
    </a:custClr>
    <a:custClr name="Highlight colours Green 2">
      <a:srgbClr val="44BD00"/>
    </a:custClr>
    <a:custClr name="Highlight colours Yellow 1">
      <a:srgbClr val="FFF400"/>
    </a:custClr>
    <a:custClr name="Highlight colours Orange 1">
      <a:srgbClr val="FE8F00"/>
    </a:custClr>
    <a:custClr name="Highlight colours Orange 2">
      <a:srgbClr val="FE5000"/>
    </a:custClr>
    <a:custClr name="Highlight colours Red 1">
      <a:srgbClr val="E4002B"/>
    </a:custClr>
    <a:custClr name="Highlight colours Purple 1">
      <a:srgbClr val="DA1884"/>
    </a:custClr>
    <a:custClr name="Highlight colours Purple 2">
      <a:srgbClr val="A51890"/>
    </a:custClr>
    <a:custClr name="Highlight colours Blue 1">
      <a:srgbClr val="0077C8"/>
    </a:custClr>
    <a:custClr name="Highlight colours Blue 2">
      <a:srgbClr val="00AEC7"/>
    </a:custClr>
    <a:custClr name="Non-competitive colours Green 1">
      <a:srgbClr val="00663C"/>
    </a:custClr>
    <a:custClr name="Non-competitive colours Green 2">
      <a:srgbClr val="618600"/>
    </a:custClr>
    <a:custClr name="Non-competitive colours Yellow 1">
      <a:srgbClr val="BFB700"/>
    </a:custClr>
    <a:custClr name="Non-competitive colours Orange 1">
      <a:srgbClr val="BC6900"/>
    </a:custClr>
    <a:custClr name="Non-competitive colours Orange 2">
      <a:srgbClr val="BF3C00"/>
    </a:custClr>
    <a:custClr name="Non-competitive colours Red 1">
      <a:srgbClr val="A70021"/>
    </a:custClr>
    <a:custClr name="Non-competitive colours Purple 1">
      <a:srgbClr val="930F5A"/>
    </a:custClr>
    <a:custClr name="Non-competitive colours Purple 2">
      <a:srgbClr val="6D0F60"/>
    </a:custClr>
    <a:custClr name="Non-competitive colours Blue 1">
      <a:srgbClr val="005189"/>
    </a:custClr>
    <a:custClr name="Non-competitive colours Blue 2">
      <a:srgbClr val="007789"/>
    </a:custClr>
  </a:custClrLst>
  <a:extLst>
    <a:ext uri="{05A4C25C-085E-4340-85A3-A5531E510DB2}">
      <thm15:themeFamily xmlns:thm15="http://schemas.microsoft.com/office/thememl/2012/main" name="ppt_template_Airbus_WSW_2020_v2" id="{2B386689-2548-644F-983A-F416779C2879}" vid="{22F79747-0DA8-E246-8361-2208652724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5D04A53AE146A4B8EAE5A600275844B" ma:contentTypeVersion="0" ma:contentTypeDescription="Create a new document." ma:contentTypeScope="" ma:versionID="dd89b60ffe3e3569fda527793e62402b">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4C86B7-186E-4C48-8544-2BD735D6D39F}">
  <ds:schemaRefs>
    <ds:schemaRef ds:uri="http://purl.org/dc/elements/1.1/"/>
    <ds:schemaRef ds:uri="http://schemas.microsoft.com/office/2006/metadata/properties"/>
    <ds:schemaRef ds:uri="http://schemas.microsoft.com/office/infopath/2007/PartnerControls"/>
    <ds:schemaRef ds:uri="http://www.w3.org/XML/1998/namespace"/>
    <ds:schemaRef ds:uri="http://purl.org/dc/terms/"/>
    <ds:schemaRef ds:uri="http://schemas.openxmlformats.org/package/2006/metadata/core-properties"/>
    <ds:schemaRef ds:uri="http://schemas.microsoft.com/office/2006/documentManagement/types"/>
    <ds:schemaRef ds:uri="http://purl.org/dc/dcmitype/"/>
  </ds:schemaRefs>
</ds:datastoreItem>
</file>

<file path=customXml/itemProps2.xml><?xml version="1.0" encoding="utf-8"?>
<ds:datastoreItem xmlns:ds="http://schemas.openxmlformats.org/officeDocument/2006/customXml" ds:itemID="{EDF81036-9923-44E8-B90A-EB06D6EDE2E6}">
  <ds:schemaRefs>
    <ds:schemaRef ds:uri="http://schemas.microsoft.com/sharepoint/v3/contenttype/forms"/>
  </ds:schemaRefs>
</ds:datastoreItem>
</file>

<file path=customXml/itemProps3.xml><?xml version="1.0" encoding="utf-8"?>
<ds:datastoreItem xmlns:ds="http://schemas.openxmlformats.org/officeDocument/2006/customXml" ds:itemID="{4FD06A9E-D26B-41BA-B96F-1FEF610D11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Airbus_WSW_2020_v1_AR</Template>
  <TotalTime>0</TotalTime>
  <Words>4358</Words>
  <Application>Microsoft Office PowerPoint</Application>
  <PresentationFormat>Grand écran</PresentationFormat>
  <Paragraphs>697</Paragraphs>
  <Slides>46</Slides>
  <Notes>46</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46</vt:i4>
      </vt:variant>
    </vt:vector>
  </HeadingPairs>
  <TitlesOfParts>
    <vt:vector size="50" baseType="lpstr">
      <vt:lpstr>Arial</vt:lpstr>
      <vt:lpstr>Calibri</vt:lpstr>
      <vt:lpstr>Wingdings</vt:lpstr>
      <vt:lpstr>Airbus_WSW_2020_v1_AR</vt:lpstr>
      <vt:lpstr>World Space Week</vt:lpstr>
      <vt:lpstr>Contenidos</vt:lpstr>
      <vt:lpstr>Présentation PowerPoint</vt:lpstr>
      <vt:lpstr>¿Qué es el espacio?</vt:lpstr>
      <vt:lpstr>¿Dónde está el espacio?</vt:lpstr>
      <vt:lpstr>¿Dónde estamos en el espacio?</vt:lpstr>
      <vt:lpstr>Présentation PowerPoint</vt:lpstr>
      <vt:lpstr>¿Cómo llegar al espacio?</vt:lpstr>
      <vt:lpstr>¿Cómo llegar al espacio?</vt:lpstr>
      <vt:lpstr>¿Cómo llegar al espacio?</vt:lpstr>
      <vt:lpstr>¿Cómo llegar al espacio?</vt:lpstr>
      <vt:lpstr>¿Cómo llegar al espacio?</vt:lpstr>
      <vt:lpstr>¿Cómo llegar al espacio?</vt:lpstr>
      <vt:lpstr>¿Cómo llegar al espacio?</vt:lpstr>
      <vt:lpstr>¿Cómo llegar al espacio?</vt:lpstr>
      <vt:lpstr>¿Cómo llegar al espacio?</vt:lpstr>
      <vt:lpstr>¿Cómo llegar al espacio?</vt:lpstr>
      <vt:lpstr>Présentation PowerPoint</vt:lpstr>
      <vt:lpstr>¿Qué enviamos al espacio?</vt:lpstr>
      <vt:lpstr>¿Qué enviamos al espacio?</vt:lpstr>
      <vt:lpstr>¿Qué enviamos al espacio?</vt:lpstr>
      <vt:lpstr>¿Qué enviamos al espacio?</vt:lpstr>
      <vt:lpstr>¿Qué enviamos al espacio?</vt:lpstr>
      <vt:lpstr>¿Qué enviamos al espacio?</vt:lpstr>
      <vt:lpstr>¿Qué enviamos al espacio?</vt:lpstr>
      <vt:lpstr>La Tierra vista por los satélites</vt:lpstr>
      <vt:lpstr>Madrid visto desde el espacio</vt:lpstr>
      <vt:lpstr>London visto desde el espacio</vt:lpstr>
      <vt:lpstr>Sydney visto desde el espacio</vt:lpstr>
      <vt:lpstr>Nueva York vista desde el espacio</vt:lpstr>
      <vt:lpstr>¿Qué enviamos al espacio?</vt:lpstr>
      <vt:lpstr>¿Qué enviamos al espacio?</vt:lpstr>
      <vt:lpstr>Présentation PowerPoint</vt:lpstr>
      <vt:lpstr>¿Qué enviamos al espacio?</vt:lpstr>
      <vt:lpstr>¿Qué enviamos al espacio?</vt:lpstr>
      <vt:lpstr>¿Qué enviamos al espacio?</vt:lpstr>
      <vt:lpstr>¿Qué enviamos al espacio?</vt:lpstr>
      <vt:lpstr>Présentation PowerPoint</vt:lpstr>
      <vt:lpstr>El espacio en el futuro</vt:lpstr>
      <vt:lpstr>El espacio en el futuro</vt:lpstr>
      <vt:lpstr>El espacio en el futuro</vt:lpstr>
      <vt:lpstr>El espacio en el futuro</vt:lpstr>
      <vt:lpstr>Présentation PowerPoint</vt:lpstr>
      <vt:lpstr>Présentation PowerPoint</vt:lpstr>
      <vt:lpstr>Présentation PowerPoint</vt:lpstr>
      <vt:lpstr>Présentation PowerPoint</vt:lpstr>
    </vt:vector>
  </TitlesOfParts>
  <Company>Airbus Defence &amp; Space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Semaine Mondiale de l'Espace</dc:title>
  <dc:creator>tania.gres@airbus.com</dc:creator>
  <cp:lastModifiedBy>Le Gleut, Anne [Secondary]</cp:lastModifiedBy>
  <cp:revision>267</cp:revision>
  <dcterms:created xsi:type="dcterms:W3CDTF">2020-06-03T10:59:43Z</dcterms:created>
  <dcterms:modified xsi:type="dcterms:W3CDTF">2021-05-24T14:57:16Z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0x01010045D04A53AE146A4B8EAE5A600275844B</vt:lpwstr>
  </property>
  <property fmtid="{D5CDD505-2E9C-101B-9397-08002B2CF9AE}" pid="3" name="TitusGUID">
    <vt:lpwstr>284fdaad-6f6d-4c48-b196-5bad971a8b78</vt:lpwstr>
  </property>
  <property fmtid="{D5CDD505-2E9C-101B-9397-08002B2CF9AE}" pid="4" name="LABEL">
    <vt:lpwstr>S</vt:lpwstr>
  </property>
  <property fmtid="{D5CDD505-2E9C-101B-9397-08002B2CF9AE}" pid="5" name="L1">
    <vt:lpwstr>C-ALL</vt:lpwstr>
  </property>
  <property fmtid="{D5CDD505-2E9C-101B-9397-08002B2CF9AE}" pid="6" name="L2">
    <vt:lpwstr>C-CS</vt:lpwstr>
  </property>
  <property fmtid="{D5CDD505-2E9C-101B-9397-08002B2CF9AE}" pid="7" name="L3">
    <vt:lpwstr>C-AD-AMB</vt:lpwstr>
  </property>
  <property fmtid="{D5CDD505-2E9C-101B-9397-08002B2CF9AE}" pid="8" name="CCAV">
    <vt:lpwstr/>
  </property>
  <property fmtid="{D5CDD505-2E9C-101B-9397-08002B2CF9AE}" pid="9" name="Visual">
    <vt:lpwstr>0</vt:lpwstr>
  </property>
</Properties>
</file>