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7439-AB92-448A-B93A-33BB4CA70275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405-8CCE-41BD-935E-D1DFC2CE6B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91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7439-AB92-448A-B93A-33BB4CA70275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405-8CCE-41BD-935E-D1DFC2CE6B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600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7439-AB92-448A-B93A-33BB4CA70275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405-8CCE-41BD-935E-D1DFC2CE6B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977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7439-AB92-448A-B93A-33BB4CA70275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405-8CCE-41BD-935E-D1DFC2CE6B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67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7439-AB92-448A-B93A-33BB4CA70275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405-8CCE-41BD-935E-D1DFC2CE6B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358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7439-AB92-448A-B93A-33BB4CA70275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405-8CCE-41BD-935E-D1DFC2CE6B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70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7439-AB92-448A-B93A-33BB4CA70275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405-8CCE-41BD-935E-D1DFC2CE6B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210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7439-AB92-448A-B93A-33BB4CA70275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405-8CCE-41BD-935E-D1DFC2CE6B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266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7439-AB92-448A-B93A-33BB4CA70275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405-8CCE-41BD-935E-D1DFC2CE6B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350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7439-AB92-448A-B93A-33BB4CA70275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405-8CCE-41BD-935E-D1DFC2CE6B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388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7439-AB92-448A-B93A-33BB4CA70275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7405-8CCE-41BD-935E-D1DFC2CE6B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863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7439-AB92-448A-B93A-33BB4CA70275}" type="datetimeFigureOut">
              <a:rPr lang="ar-SA" smtClean="0"/>
              <a:t>18/02/42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7405-8CCE-41BD-935E-D1DFC2CE6B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55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412776"/>
            <a:ext cx="763905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978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6712"/>
            <a:ext cx="62373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17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-20200929-WA0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316835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129614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41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20506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364088" y="332656"/>
            <a:ext cx="1630439" cy="9361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مستطيل 9"/>
          <p:cNvSpPr>
            <a:spLocks noChangeArrowheads="1"/>
          </p:cNvSpPr>
          <p:nvPr/>
        </p:nvSpPr>
        <p:spPr bwMode="auto">
          <a:xfrm>
            <a:off x="5489510" y="332657"/>
            <a:ext cx="150501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ar-SA" altLang="ar-SA" sz="1050" b="1" dirty="0">
                <a:solidFill>
                  <a:srgbClr val="000000"/>
                </a:solidFill>
                <a:ea typeface="Arial" pitchFamily="34" charset="0"/>
                <a:cs typeface="Khalid Art bold" charset="-78"/>
              </a:rPr>
              <a:t>المملكة العربية السعودية</a:t>
            </a:r>
            <a:endParaRPr lang="en-US" altLang="ar-SA" sz="1000" b="1" dirty="0">
              <a:solidFill>
                <a:srgbClr val="000000"/>
              </a:solidFill>
              <a:ea typeface="Arial" pitchFamily="34" charset="0"/>
              <a:cs typeface="Khalid Art bold" charset="-78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ar-SA" altLang="ar-SA" sz="1050" b="1" dirty="0">
                <a:solidFill>
                  <a:srgbClr val="000000"/>
                </a:solidFill>
                <a:ea typeface="Arial" pitchFamily="34" charset="0"/>
                <a:cs typeface="Khalid Art bold" charset="-78"/>
              </a:rPr>
              <a:t>وزارة التعليم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ar-SA" altLang="ar-SA" sz="1050" b="1" dirty="0">
                <a:solidFill>
                  <a:srgbClr val="000000"/>
                </a:solidFill>
                <a:ea typeface="Arial" pitchFamily="34" charset="0"/>
                <a:cs typeface="Khalid Art bold" charset="-78"/>
              </a:rPr>
              <a:t>مكتب التعليم .</a:t>
            </a:r>
            <a:r>
              <a:rPr lang="ar-SA" altLang="ar-SA" sz="1050" b="1" dirty="0" err="1">
                <a:solidFill>
                  <a:srgbClr val="000000"/>
                </a:solidFill>
                <a:ea typeface="Arial" pitchFamily="34" charset="0"/>
                <a:cs typeface="Khalid Art bold" charset="-78"/>
              </a:rPr>
              <a:t>بصبيا</a:t>
            </a:r>
            <a:endParaRPr lang="ar-SA" altLang="ar-SA" sz="1050" b="1" dirty="0">
              <a:solidFill>
                <a:srgbClr val="000000"/>
              </a:solidFill>
              <a:ea typeface="Arial" pitchFamily="34" charset="0"/>
              <a:cs typeface="Khalid Art bold" charset="-78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ar-SA" altLang="ar-SA" sz="1050" b="1" dirty="0">
                <a:solidFill>
                  <a:srgbClr val="000000"/>
                </a:solidFill>
                <a:ea typeface="Arial" pitchFamily="34" charset="0"/>
                <a:cs typeface="Khalid Art bold" charset="-78"/>
              </a:rPr>
              <a:t>مدرسة الجر الاعلى للبنات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endParaRPr lang="en-US" altLang="ar-SA" sz="1400" b="1" dirty="0">
              <a:solidFill>
                <a:srgbClr val="006600"/>
              </a:solidFill>
              <a:ea typeface="Arial" pitchFamily="34" charset="0"/>
              <a:cs typeface="Khalid Art bold" charset="-78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ar-SA" sz="1400" dirty="0">
                <a:solidFill>
                  <a:srgbClr val="00B050"/>
                </a:solidFill>
                <a:ea typeface="Arial" pitchFamily="34" charset="0"/>
                <a:cs typeface="Khalid Art bold" charset="-78"/>
              </a:rPr>
              <a:t>  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altLang="ar-SA" sz="1500" dirty="0">
              <a:solidFill>
                <a:prstClr val="black"/>
              </a:solidFill>
              <a:ea typeface="Arial" pitchFamily="34" charset="0"/>
              <a:cs typeface="Khalid Art bold" charset="-78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altLang="ar-SA" sz="1400" dirty="0">
                <a:solidFill>
                  <a:prstClr val="black"/>
                </a:solidFill>
                <a:latin typeface="Simplified Arabic" pitchFamily="18" charset="-78"/>
                <a:ea typeface="Arial" pitchFamily="34" charset="0"/>
                <a:cs typeface="PT Bold Heading" pitchFamily="2" charset="-78"/>
              </a:rPr>
              <a:t> </a:t>
            </a:r>
            <a:endParaRPr lang="en-US" altLang="ar-SA" sz="1400" dirty="0">
              <a:solidFill>
                <a:prstClr val="black"/>
              </a:solidFill>
              <a:latin typeface="Simplified Arabic" pitchFamily="18" charset="-78"/>
              <a:ea typeface="Arial" pitchFamily="34" charset="0"/>
              <a:cs typeface="Simplified Arabic" pitchFamily="18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alt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2298035"/>
            <a:ext cx="7056784" cy="482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prstClr val="black"/>
                </a:solidFill>
              </a:rPr>
              <a:t>تعلن مدرسة الجر الاعلى للبنات عن تفعيل  وانطلاق الاسبوع العالمي للفضاء من 17-2/21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51520" y="4941168"/>
            <a:ext cx="8640960" cy="15965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التفعيل عن بعد عن طريق التواصل الاجتماعي 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Blackadder ITC" panose="04020505051007020D02" pitchFamily="82" charset="0"/>
                <a:cs typeface="Akhbar MT" pitchFamily="2" charset="-78"/>
              </a:rPr>
              <a:t>رائدة النشاط/رجاء العقيلي    قائدة </a:t>
            </a:r>
            <a:r>
              <a:rPr lang="ar-SA" sz="3200" b="1" dirty="0" err="1">
                <a:solidFill>
                  <a:srgbClr val="FF0000"/>
                </a:solidFill>
                <a:latin typeface="Blackadder ITC" panose="04020505051007020D02" pitchFamily="82" charset="0"/>
                <a:cs typeface="Akhbar MT" pitchFamily="2" charset="-78"/>
              </a:rPr>
              <a:t>المدرسه</a:t>
            </a:r>
            <a:r>
              <a:rPr lang="ar-SA" sz="3200" b="1" dirty="0">
                <a:solidFill>
                  <a:srgbClr val="FF0000"/>
                </a:solidFill>
                <a:latin typeface="Blackadder ITC" panose="04020505051007020D02" pitchFamily="82" charset="0"/>
                <a:cs typeface="Akhbar MT" pitchFamily="2" charset="-78"/>
              </a:rPr>
              <a:t> /زكيه الذروي</a:t>
            </a:r>
          </a:p>
        </p:txBody>
      </p:sp>
      <p:sp>
        <p:nvSpPr>
          <p:cNvPr id="10" name="شكل بيضاوي 9"/>
          <p:cNvSpPr/>
          <p:nvPr/>
        </p:nvSpPr>
        <p:spPr>
          <a:xfrm>
            <a:off x="2555776" y="4277635"/>
            <a:ext cx="1296144" cy="6732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prstClr val="white"/>
                </a:solidFill>
              </a:rPr>
              <a:t>مقالات</a:t>
            </a:r>
          </a:p>
        </p:txBody>
      </p:sp>
      <p:sp>
        <p:nvSpPr>
          <p:cNvPr id="11" name="شكل بيضاوي 10"/>
          <p:cNvSpPr/>
          <p:nvPr/>
        </p:nvSpPr>
        <p:spPr>
          <a:xfrm>
            <a:off x="1475656" y="3891711"/>
            <a:ext cx="1296144" cy="7225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prstClr val="white"/>
                </a:solidFill>
              </a:rPr>
              <a:t>تصوير</a:t>
            </a:r>
          </a:p>
        </p:txBody>
      </p:sp>
      <p:pic>
        <p:nvPicPr>
          <p:cNvPr id="1028" name="صورة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9611"/>
            <a:ext cx="800100" cy="60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0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5976" y="-461719"/>
            <a:ext cx="5684059" cy="799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83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7"/>
            <a:ext cx="6912768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744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7056784" cy="5773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2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244231"/>
            <a:ext cx="3096343" cy="565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392488" cy="559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58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8759"/>
            <a:ext cx="432048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8759"/>
            <a:ext cx="382101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6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38817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28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90562"/>
            <a:ext cx="8077200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324874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45</Words>
  <Application>Microsoft Office PowerPoint</Application>
  <PresentationFormat>عرض على الشاشة (3:4)‏</PresentationFormat>
  <Paragraphs>13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4</cp:revision>
  <dcterms:created xsi:type="dcterms:W3CDTF">2020-10-04T21:54:54Z</dcterms:created>
  <dcterms:modified xsi:type="dcterms:W3CDTF">2020-10-04T22:28:34Z</dcterms:modified>
</cp:coreProperties>
</file>