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52" y="25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18E5-5697-4A83-B4DD-4FBFEBB66546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8FD9-8A21-4929-B638-124745F1E3E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18E5-5697-4A83-B4DD-4FBFEBB66546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8FD9-8A21-4929-B638-124745F1E3E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18E5-5697-4A83-B4DD-4FBFEBB66546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8FD9-8A21-4929-B638-124745F1E3E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18E5-5697-4A83-B4DD-4FBFEBB66546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8FD9-8A21-4929-B638-124745F1E3E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18E5-5697-4A83-B4DD-4FBFEBB66546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8FD9-8A21-4929-B638-124745F1E3E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18E5-5697-4A83-B4DD-4FBFEBB66546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8FD9-8A21-4929-B638-124745F1E3E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18E5-5697-4A83-B4DD-4FBFEBB66546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8FD9-8A21-4929-B638-124745F1E3E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18E5-5697-4A83-B4DD-4FBFEBB66546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8FD9-8A21-4929-B638-124745F1E3E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18E5-5697-4A83-B4DD-4FBFEBB66546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8FD9-8A21-4929-B638-124745F1E3E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18E5-5697-4A83-B4DD-4FBFEBB66546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8FD9-8A21-4929-B638-124745F1E3E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18E5-5697-4A83-B4DD-4FBFEBB66546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C8FD9-8A21-4929-B638-124745F1E3E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118E5-5697-4A83-B4DD-4FBFEBB66546}" type="datetimeFigureOut">
              <a:rPr lang="ro-RO" smtClean="0"/>
              <a:t>25.09.2024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C8FD9-8A21-4929-B638-124745F1E3E9}" type="slidenum">
              <a:rPr lang="ro-RO" smtClean="0"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o-RO"/>
          </a:p>
        </p:txBody>
      </p:sp>
      <p:pic>
        <p:nvPicPr>
          <p:cNvPr id="11266" name="Picture 2" descr="C:\Users\User-PC\AppData\Local\Packages\Microsoft.Windows.Photos_8wekyb3d8bbwe\TempState\ShareServiceTempFolder\PosterNoText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6525"/>
            <a:ext cx="6858000" cy="92805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100010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ȘCOALA  GIMNAZIALĂ „IULIU HAȚIEGANU”</a:t>
            </a:r>
          </a:p>
          <a:p>
            <a:pPr algn="ctr"/>
            <a:r>
              <a:rPr lang="ro-RO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CLUJ - NAPOCA</a:t>
            </a:r>
            <a:endParaRPr lang="ro-RO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7286644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ORGANIZEAZĂ   </a:t>
            </a:r>
            <a:r>
              <a:rPr lang="ro-RO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ÎN  PERIOADA   4 - 10  OCTOMBRIE  2024</a:t>
            </a:r>
          </a:p>
          <a:p>
            <a:pPr algn="ctr"/>
            <a:r>
              <a:rPr lang="ro-RO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ACTIVITĂȚI  DEDICATE  SĂPTĂMÂNII  MONDIALE  A SPAȚIULUI  COSMIC </a:t>
            </a:r>
          </a:p>
          <a:p>
            <a:pPr algn="ctr"/>
            <a:r>
              <a:rPr lang="ro-RO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  TEMA: „SPAȚIUL  ȘI  SCHIMBĂRILE  CLIMATICE”</a:t>
            </a:r>
            <a:endParaRPr lang="ro-RO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User-PC</dc:creator>
  <cp:lastModifiedBy>User-PC</cp:lastModifiedBy>
  <cp:revision>5</cp:revision>
  <dcterms:created xsi:type="dcterms:W3CDTF">2024-09-25T13:38:49Z</dcterms:created>
  <dcterms:modified xsi:type="dcterms:W3CDTF">2024-09-25T14:21:56Z</dcterms:modified>
</cp:coreProperties>
</file>