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B9CAA7-F0C0-4AF9-B8D1-780AC663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9292788-414A-405A-9A76-FED86AA03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A35F87-CFF0-4546-A9BE-3D2D31AA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C34667-9823-4204-84F1-C09159B5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1FD77F-B095-4FBA-9350-779C1624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92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9CA107-A2B6-4111-B039-36D737CD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E359C2-5F72-4122-B0D2-9560DD67A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3BC1F-E1EF-4932-B13A-88D45674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C8093B-C519-45A8-9EF8-C921C30A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1E7C30-3723-4CC6-8538-78EC7D8C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0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3175723-9154-4DF2-8826-927ACD9BC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B310A2-16D5-46AC-9862-63E1B0FCD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61D18-3287-4218-8A63-03931E00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FA532E-8DCD-4F14-B108-FA34C427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F2B83F-DD63-4B46-947F-758A228B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3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F2BE70-7F8D-4A8A-946D-9A94B703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F7362A-FD45-4AD0-840F-71C6DA39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7222B4-98E1-4193-84C1-8445E0B6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313EFE-2A86-403F-BC4F-65BE3EC8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7B9D48-7193-4878-9A4A-3084C144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9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C4FCD4-BD0B-41E9-9EB9-706AED6F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65283F-4E4B-49C2-90FB-17B898F8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BD3197-09D9-4616-AF23-33679627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D85475-787B-4474-8A2D-C185B263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765E25-C358-4D74-8656-5D3DD439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68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DFE4E2-FACA-4AE7-BFE4-9D299A7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7620DE-754C-42D0-B595-D8A55437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9B8853-D720-42C0-870B-E3A5CB21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25F2BA-1DB7-4C51-86EC-1AA14298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A5E7E9-41BB-43AE-9CFD-667B8A9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9C8E4A-DB32-4B39-A541-23C8318D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22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BA68C-16D2-45C1-A92F-C23AABDC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379518-E2AA-473C-873E-08D2DEA8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26F190-CB1A-4F7A-9D09-60AE6505E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D7CEEF4-65B3-43F0-BFB0-F38675E4B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947139C-4F4F-4582-B2DF-48B5B2AEB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3FD7003-EF2D-45A9-8CF4-410055D8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915BBB9-34DB-467C-9896-FC2988F0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64B72F0-57CD-4429-BCDC-3B9C9F27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781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253AFD-01F0-4CB4-8BC1-83FC8943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382D40-0785-43ED-8079-4EA56CE9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0DF67BB-2B3D-4932-9B33-0B38ADEA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348012-2AE0-41A3-8FA2-0494496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03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4ECCBD-BF8C-4D1D-8E9B-90860C79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C278DD-907F-4049-BD2F-5AEBB05F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ECEB3E-B02B-4395-A10A-F6D7923A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36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DBA09F-FCE9-4DB1-8AE5-35EE22DF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CDAD48-3CAC-48A8-9AFB-05B902B1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9E698D-E3CA-46B7-8B52-203A5A997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DEA785-1C99-4670-B3F7-6A275F3C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253BFE-2122-490F-BDCC-CEBA5177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04A8CD-5926-4FF8-B174-E4FB459B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558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AB1016-6472-489F-982A-6EDC6FE1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9F8903-0036-44FA-B87C-D51115986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EB0F080-8358-472C-9615-222B0B99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D6B3F4-5BC9-43E1-9386-72AD8A13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969256-2516-4278-B73F-6ED27F2A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DA1037-9F4A-4AC0-950D-A60975E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84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6B42BB0-B9DC-41AE-AAB0-A85A96E7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4972F3-C556-4803-96D2-71EF961AD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362089-BE57-4FA4-B525-EB95E4ABD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CCD7-570D-49E3-A3F8-F20BFF8C0BC0}" type="datetimeFigureOut">
              <a:rPr lang="ar-SA" smtClean="0"/>
              <a:t>28/02/42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04C7FE-CB2F-4765-8ECA-E5BDF814C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5B1CC-2A65-4A54-A456-75EF80471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2F76-09B2-4C52-BFA4-24BBEA33A0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72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87F581-52CC-4979-9079-7D6DF2DAC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- kingdom of Saudi Arabia - Primary School 32 </a:t>
            </a:r>
            <a:r>
              <a:rPr lang="en-US" sz="2000" dirty="0" err="1">
                <a:solidFill>
                  <a:srgbClr val="080808"/>
                </a:solidFill>
              </a:rPr>
              <a:t>Onaizah</a:t>
            </a:r>
            <a:endParaRPr lang="ar-SA" sz="2000" dirty="0">
              <a:solidFill>
                <a:srgbClr val="080808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BE0D02F-78A6-4523-9B62-6ED311BD4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THE MOON - Moon gate stars</a:t>
            </a:r>
            <a:endParaRPr lang="ar-SA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0E75E-31BD-48C6-8D2C-AF7340A1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sarah</a:t>
            </a:r>
            <a:r>
              <a:rPr lang="en-US" dirty="0"/>
              <a:t> al </a:t>
            </a:r>
            <a:r>
              <a:rPr lang="en-US" dirty="0" err="1"/>
              <a:t>salihi</a:t>
            </a:r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51F788E-5EB6-49CF-AC51-05E96AAB7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8218" y="-1088261"/>
            <a:ext cx="4192441" cy="10298722"/>
          </a:xfrm>
        </p:spPr>
      </p:pic>
    </p:spTree>
    <p:extLst>
      <p:ext uri="{BB962C8B-B14F-4D97-AF65-F5344CB8AC3E}">
        <p14:creationId xmlns:p14="http://schemas.microsoft.com/office/powerpoint/2010/main" val="192137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BF9C12-2716-4857-B45F-BB16C927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lana</a:t>
            </a:r>
            <a:r>
              <a:rPr lang="en-US" dirty="0"/>
              <a:t> </a:t>
            </a:r>
            <a:r>
              <a:rPr lang="en-US" dirty="0" err="1"/>
              <a:t>alsaeed</a:t>
            </a:r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807C25C-6DCC-4D57-B376-476322839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2996" y="-1077378"/>
            <a:ext cx="4616309" cy="10605901"/>
          </a:xfrm>
        </p:spPr>
      </p:pic>
    </p:spTree>
    <p:extLst>
      <p:ext uri="{BB962C8B-B14F-4D97-AF65-F5344CB8AC3E}">
        <p14:creationId xmlns:p14="http://schemas.microsoft.com/office/powerpoint/2010/main" val="28082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17917-EDEF-4422-A307-1E73AB92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'</a:t>
            </a:r>
            <a:r>
              <a:rPr lang="en-US" dirty="0" err="1"/>
              <a:t>amir</a:t>
            </a:r>
            <a:r>
              <a:rPr lang="en-US" dirty="0"/>
              <a:t> al </a:t>
            </a:r>
            <a:r>
              <a:rPr lang="en-US" dirty="0" err="1"/>
              <a:t>sabil</a:t>
            </a:r>
            <a:endParaRPr lang="ar-SA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3C9EC99-EF3A-4AF2-8BF6-AEADDE4FB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07" y="1813541"/>
            <a:ext cx="9065786" cy="4351338"/>
          </a:xfrm>
        </p:spPr>
      </p:pic>
    </p:spTree>
    <p:extLst>
      <p:ext uri="{BB962C8B-B14F-4D97-AF65-F5344CB8AC3E}">
        <p14:creationId xmlns:p14="http://schemas.microsoft.com/office/powerpoint/2010/main" val="34829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20BC03-214B-49F1-9BA6-02C1D3C2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mis </a:t>
            </a:r>
            <a:r>
              <a:rPr lang="en-US" dirty="0" err="1"/>
              <a:t>wadana</a:t>
            </a:r>
            <a:r>
              <a:rPr lang="en-US" dirty="0"/>
              <a:t> </a:t>
            </a:r>
            <a:r>
              <a:rPr lang="en-US" dirty="0" err="1"/>
              <a:t>alfilio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4" name="mis wadana alfilio">
            <a:hlinkClick r:id="" action="ppaction://media"/>
            <a:extLst>
              <a:ext uri="{FF2B5EF4-FFF2-40B4-BE49-F238E27FC236}">
                <a16:creationId xmlns:a16="http://schemas.microsoft.com/office/drawing/2014/main" id="{38FA2792-D82B-494D-9A22-B91E5B6A5C8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4180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شاشة عريضة</PresentationFormat>
  <Paragraphs>6</Paragraphs>
  <Slides>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نسق Office</vt:lpstr>
      <vt:lpstr>THE MOON - Moon gate stars</vt:lpstr>
      <vt:lpstr>sarah al salihi</vt:lpstr>
      <vt:lpstr>lana alsaeed</vt:lpstr>
      <vt:lpstr>'amir al sabil</vt:lpstr>
      <vt:lpstr>mis wadana alfilio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 - Moon gate stars</dc:title>
  <dc:creator>الجوهره ال</dc:creator>
  <cp:lastModifiedBy>الجوهره ال</cp:lastModifiedBy>
  <cp:revision>2</cp:revision>
  <dcterms:created xsi:type="dcterms:W3CDTF">2020-10-14T22:17:23Z</dcterms:created>
  <dcterms:modified xsi:type="dcterms:W3CDTF">2020-10-14T22:31:04Z</dcterms:modified>
</cp:coreProperties>
</file>