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56" r:id="rId5"/>
    <p:sldId id="291" r:id="rId6"/>
    <p:sldId id="301" r:id="rId7"/>
    <p:sldId id="293" r:id="rId8"/>
    <p:sldId id="294" r:id="rId9"/>
    <p:sldId id="295" r:id="rId10"/>
    <p:sldId id="297" r:id="rId11"/>
    <p:sldId id="298" r:id="rId12"/>
    <p:sldId id="299" r:id="rId13"/>
    <p:sldId id="296" r:id="rId14"/>
    <p:sldId id="300" r:id="rId15"/>
    <p:sldId id="279" r:id="rId16"/>
    <p:sldId id="274" r:id="rId17"/>
  </p:sldIdLst>
  <p:sldSz cx="12192000" cy="6858000"/>
  <p:notesSz cx="1023302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001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58" autoAdjust="0"/>
    <p:restoredTop sz="94689" autoAdjust="0"/>
  </p:normalViewPr>
  <p:slideViewPr>
    <p:cSldViewPr snapToGrid="0" showGuides="1">
      <p:cViewPr varScale="1">
        <p:scale>
          <a:sx n="112" d="100"/>
          <a:sy n="112" d="100"/>
        </p:scale>
        <p:origin x="-990"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115" d="100"/>
          <a:sy n="115" d="100"/>
        </p:scale>
        <p:origin x="-2022" y="-108"/>
      </p:cViewPr>
      <p:guideLst>
        <p:guide orient="horz" pos="2237"/>
        <p:guide pos="32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434311" cy="356357"/>
          </a:xfrm>
          <a:prstGeom prst="rect">
            <a:avLst/>
          </a:prstGeom>
        </p:spPr>
        <p:txBody>
          <a:bodyPr vert="horz" lIns="99057" tIns="49528" rIns="99057" bIns="49528" rtlCol="0"/>
          <a:lstStyle>
            <a:lvl1pPr algn="l">
              <a:defRPr sz="1300"/>
            </a:lvl1pPr>
          </a:lstStyle>
          <a:p>
            <a:endParaRPr lang="en-GB"/>
          </a:p>
        </p:txBody>
      </p:sp>
      <p:sp>
        <p:nvSpPr>
          <p:cNvPr id="3" name="Date Placeholder 2"/>
          <p:cNvSpPr>
            <a:spLocks noGrp="1"/>
          </p:cNvSpPr>
          <p:nvPr>
            <p:ph type="dt" sz="quarter" idx="1"/>
          </p:nvPr>
        </p:nvSpPr>
        <p:spPr>
          <a:xfrm>
            <a:off x="5796346" y="1"/>
            <a:ext cx="4434311" cy="356357"/>
          </a:xfrm>
          <a:prstGeom prst="rect">
            <a:avLst/>
          </a:prstGeom>
        </p:spPr>
        <p:txBody>
          <a:bodyPr vert="horz" lIns="99057" tIns="49528" rIns="99057" bIns="49528" rtlCol="0"/>
          <a:lstStyle>
            <a:lvl1pPr algn="r">
              <a:defRPr sz="1300"/>
            </a:lvl1pPr>
          </a:lstStyle>
          <a:p>
            <a:fld id="{3575272A-9B26-49B6-8A30-1B831EC74A1C}" type="datetimeFigureOut">
              <a:rPr lang="en-GB" smtClean="0"/>
              <a:t>15/09/2020</a:t>
            </a:fld>
            <a:endParaRPr lang="en-GB"/>
          </a:p>
        </p:txBody>
      </p:sp>
      <p:sp>
        <p:nvSpPr>
          <p:cNvPr id="4" name="Footer Placeholder 3"/>
          <p:cNvSpPr>
            <a:spLocks noGrp="1"/>
          </p:cNvSpPr>
          <p:nvPr>
            <p:ph type="ftr" sz="quarter" idx="2"/>
          </p:nvPr>
        </p:nvSpPr>
        <p:spPr>
          <a:xfrm>
            <a:off x="0" y="6746119"/>
            <a:ext cx="4434311" cy="356356"/>
          </a:xfrm>
          <a:prstGeom prst="rect">
            <a:avLst/>
          </a:prstGeom>
        </p:spPr>
        <p:txBody>
          <a:bodyPr vert="horz" lIns="99057" tIns="49528" rIns="99057" bIns="49528" rtlCol="0" anchor="b"/>
          <a:lstStyle>
            <a:lvl1pPr algn="l">
              <a:defRPr sz="1300"/>
            </a:lvl1pPr>
          </a:lstStyle>
          <a:p>
            <a:endParaRPr lang="en-GB"/>
          </a:p>
        </p:txBody>
      </p:sp>
      <p:sp>
        <p:nvSpPr>
          <p:cNvPr id="5" name="Slide Number Placeholder 4"/>
          <p:cNvSpPr>
            <a:spLocks noGrp="1"/>
          </p:cNvSpPr>
          <p:nvPr>
            <p:ph type="sldNum" sz="quarter" idx="3"/>
          </p:nvPr>
        </p:nvSpPr>
        <p:spPr>
          <a:xfrm>
            <a:off x="5796346" y="6746119"/>
            <a:ext cx="4434311" cy="356356"/>
          </a:xfrm>
          <a:prstGeom prst="rect">
            <a:avLst/>
          </a:prstGeom>
        </p:spPr>
        <p:txBody>
          <a:bodyPr vert="horz" lIns="99057" tIns="49528" rIns="99057" bIns="49528" rtlCol="0" anchor="b"/>
          <a:lstStyle>
            <a:lvl1pPr algn="r">
              <a:defRPr sz="1300"/>
            </a:lvl1pPr>
          </a:lstStyle>
          <a:p>
            <a:fld id="{EFB72A79-AC1F-4D10-BBE5-E4D2CBF48CCA}" type="slidenum">
              <a:rPr lang="en-GB" smtClean="0"/>
              <a:t>‹Nr.›</a:t>
            </a:fld>
            <a:endParaRPr lang="en-GB"/>
          </a:p>
        </p:txBody>
      </p:sp>
    </p:spTree>
    <p:extLst>
      <p:ext uri="{BB962C8B-B14F-4D97-AF65-F5344CB8AC3E}">
        <p14:creationId xmlns:p14="http://schemas.microsoft.com/office/powerpoint/2010/main" val="3476476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434311" cy="356357"/>
          </a:xfrm>
          <a:prstGeom prst="rect">
            <a:avLst/>
          </a:prstGeom>
        </p:spPr>
        <p:txBody>
          <a:bodyPr vert="horz" lIns="99057" tIns="49528" rIns="99057" bIns="49528" rtlCol="0"/>
          <a:lstStyle>
            <a:lvl1pPr algn="l">
              <a:defRPr sz="1300"/>
            </a:lvl1pPr>
          </a:lstStyle>
          <a:p>
            <a:endParaRPr lang="en-GB"/>
          </a:p>
        </p:txBody>
      </p:sp>
      <p:sp>
        <p:nvSpPr>
          <p:cNvPr id="3" name="Date Placeholder 2"/>
          <p:cNvSpPr>
            <a:spLocks noGrp="1"/>
          </p:cNvSpPr>
          <p:nvPr>
            <p:ph type="dt" idx="1"/>
          </p:nvPr>
        </p:nvSpPr>
        <p:spPr>
          <a:xfrm>
            <a:off x="5796346" y="1"/>
            <a:ext cx="4434311" cy="356357"/>
          </a:xfrm>
          <a:prstGeom prst="rect">
            <a:avLst/>
          </a:prstGeom>
        </p:spPr>
        <p:txBody>
          <a:bodyPr vert="horz" lIns="99057" tIns="49528" rIns="99057" bIns="49528" rtlCol="0"/>
          <a:lstStyle>
            <a:lvl1pPr algn="r">
              <a:defRPr sz="1300"/>
            </a:lvl1pPr>
          </a:lstStyle>
          <a:p>
            <a:fld id="{85F43E1C-286B-454E-B154-665A9D212606}" type="datetimeFigureOut">
              <a:rPr lang="en-GB" smtClean="0"/>
              <a:t>15/09/2020</a:t>
            </a:fld>
            <a:endParaRPr lang="en-GB"/>
          </a:p>
        </p:txBody>
      </p:sp>
      <p:sp>
        <p:nvSpPr>
          <p:cNvPr id="4" name="Slide Image Placeholder 3"/>
          <p:cNvSpPr>
            <a:spLocks noGrp="1" noRot="1" noChangeAspect="1"/>
          </p:cNvSpPr>
          <p:nvPr>
            <p:ph type="sldImg" idx="2"/>
          </p:nvPr>
        </p:nvSpPr>
        <p:spPr>
          <a:xfrm>
            <a:off x="2986088" y="887413"/>
            <a:ext cx="4260850" cy="2397125"/>
          </a:xfrm>
          <a:prstGeom prst="rect">
            <a:avLst/>
          </a:prstGeom>
          <a:noFill/>
          <a:ln w="12700">
            <a:solidFill>
              <a:prstClr val="black"/>
            </a:solidFill>
          </a:ln>
        </p:spPr>
        <p:txBody>
          <a:bodyPr vert="horz" lIns="99057" tIns="49528" rIns="99057" bIns="49528" rtlCol="0" anchor="ctr"/>
          <a:lstStyle/>
          <a:p>
            <a:endParaRPr lang="en-GB"/>
          </a:p>
        </p:txBody>
      </p:sp>
      <p:sp>
        <p:nvSpPr>
          <p:cNvPr id="5" name="Notes Placeholder 4"/>
          <p:cNvSpPr>
            <a:spLocks noGrp="1"/>
          </p:cNvSpPr>
          <p:nvPr>
            <p:ph type="body" sz="quarter" idx="3"/>
          </p:nvPr>
        </p:nvSpPr>
        <p:spPr>
          <a:xfrm>
            <a:off x="1023303" y="3418066"/>
            <a:ext cx="8186420" cy="2796600"/>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746119"/>
            <a:ext cx="4434311" cy="356356"/>
          </a:xfrm>
          <a:prstGeom prst="rect">
            <a:avLst/>
          </a:prstGeom>
        </p:spPr>
        <p:txBody>
          <a:bodyPr vert="horz" lIns="99057" tIns="49528" rIns="99057" bIns="49528" rtlCol="0" anchor="b"/>
          <a:lstStyle>
            <a:lvl1pPr algn="l">
              <a:defRPr sz="1300"/>
            </a:lvl1pPr>
          </a:lstStyle>
          <a:p>
            <a:endParaRPr lang="en-GB"/>
          </a:p>
        </p:txBody>
      </p:sp>
      <p:sp>
        <p:nvSpPr>
          <p:cNvPr id="7" name="Slide Number Placeholder 6"/>
          <p:cNvSpPr>
            <a:spLocks noGrp="1"/>
          </p:cNvSpPr>
          <p:nvPr>
            <p:ph type="sldNum" sz="quarter" idx="5"/>
          </p:nvPr>
        </p:nvSpPr>
        <p:spPr>
          <a:xfrm>
            <a:off x="5796346" y="6746119"/>
            <a:ext cx="4434311" cy="356356"/>
          </a:xfrm>
          <a:prstGeom prst="rect">
            <a:avLst/>
          </a:prstGeom>
        </p:spPr>
        <p:txBody>
          <a:bodyPr vert="horz" lIns="99057" tIns="49528" rIns="99057" bIns="49528" rtlCol="0" anchor="b"/>
          <a:lstStyle>
            <a:lvl1pPr algn="r">
              <a:defRPr sz="1300"/>
            </a:lvl1pPr>
          </a:lstStyle>
          <a:p>
            <a:fld id="{65C0EC39-E1D8-4F61-9507-83E5DC4990C1}" type="slidenum">
              <a:rPr lang="en-GB" smtClean="0"/>
              <a:t>‹Nr.›</a:t>
            </a:fld>
            <a:endParaRPr lang="en-GB"/>
          </a:p>
        </p:txBody>
      </p:sp>
    </p:spTree>
    <p:extLst>
      <p:ext uri="{BB962C8B-B14F-4D97-AF65-F5344CB8AC3E}">
        <p14:creationId xmlns:p14="http://schemas.microsoft.com/office/powerpoint/2010/main" val="395024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story of Bruno, the Mars Rover</a:t>
            </a:r>
            <a:endParaRPr lang="de-DE" dirty="0"/>
          </a:p>
          <a:p>
            <a:endParaRPr lang="de-DE" dirty="0"/>
          </a:p>
        </p:txBody>
      </p:sp>
      <p:sp>
        <p:nvSpPr>
          <p:cNvPr id="4" name="Foliennummernplatzhalter 3"/>
          <p:cNvSpPr>
            <a:spLocks noGrp="1"/>
          </p:cNvSpPr>
          <p:nvPr>
            <p:ph type="sldNum" sz="quarter" idx="10"/>
          </p:nvPr>
        </p:nvSpPr>
        <p:spPr/>
        <p:txBody>
          <a:bodyPr/>
          <a:lstStyle/>
          <a:p>
            <a:fld id="{65C0EC39-E1D8-4F61-9507-83E5DC4990C1}" type="slidenum">
              <a:rPr lang="en-GB" smtClean="0"/>
              <a:t>1</a:t>
            </a:fld>
            <a:endParaRPr lang="en-GB"/>
          </a:p>
        </p:txBody>
      </p:sp>
    </p:spTree>
    <p:extLst>
      <p:ext uri="{BB962C8B-B14F-4D97-AF65-F5344CB8AC3E}">
        <p14:creationId xmlns:p14="http://schemas.microsoft.com/office/powerpoint/2010/main" val="323407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1073117" eaLnBrk="0" hangingPunct="0">
              <a:defRPr>
                <a:solidFill>
                  <a:schemeClr val="tx1"/>
                </a:solidFill>
                <a:latin typeface="Arial" charset="0"/>
              </a:defRPr>
            </a:lvl1pPr>
            <a:lvl2pPr marL="804838" indent="-309553" defTabSz="1073117" eaLnBrk="0" hangingPunct="0">
              <a:defRPr>
                <a:solidFill>
                  <a:schemeClr val="tx1"/>
                </a:solidFill>
                <a:latin typeface="Arial" charset="0"/>
              </a:defRPr>
            </a:lvl2pPr>
            <a:lvl3pPr marL="1238212" indent="-247642" defTabSz="1073117" eaLnBrk="0" hangingPunct="0">
              <a:defRPr>
                <a:solidFill>
                  <a:schemeClr val="tx1"/>
                </a:solidFill>
                <a:latin typeface="Arial" charset="0"/>
              </a:defRPr>
            </a:lvl3pPr>
            <a:lvl4pPr marL="1733497" indent="-247642" defTabSz="1073117" eaLnBrk="0" hangingPunct="0">
              <a:defRPr>
                <a:solidFill>
                  <a:schemeClr val="tx1"/>
                </a:solidFill>
                <a:latin typeface="Arial" charset="0"/>
              </a:defRPr>
            </a:lvl4pPr>
            <a:lvl5pPr marL="2228781" indent="-247642" defTabSz="1073117" eaLnBrk="0" hangingPunct="0">
              <a:defRPr>
                <a:solidFill>
                  <a:schemeClr val="tx1"/>
                </a:solidFill>
                <a:latin typeface="Arial" charset="0"/>
              </a:defRPr>
            </a:lvl5pPr>
            <a:lvl6pPr marL="2724066" indent="-247642" algn="ctr" defTabSz="1073117" eaLnBrk="0" fontAlgn="base" hangingPunct="0">
              <a:lnSpc>
                <a:spcPct val="95000"/>
              </a:lnSpc>
              <a:spcBef>
                <a:spcPct val="50000"/>
              </a:spcBef>
              <a:spcAft>
                <a:spcPct val="0"/>
              </a:spcAft>
              <a:defRPr>
                <a:solidFill>
                  <a:schemeClr val="tx1"/>
                </a:solidFill>
                <a:latin typeface="Arial" charset="0"/>
              </a:defRPr>
            </a:lvl6pPr>
            <a:lvl7pPr marL="3219351" indent="-247642" algn="ctr" defTabSz="1073117" eaLnBrk="0" fontAlgn="base" hangingPunct="0">
              <a:lnSpc>
                <a:spcPct val="95000"/>
              </a:lnSpc>
              <a:spcBef>
                <a:spcPct val="50000"/>
              </a:spcBef>
              <a:spcAft>
                <a:spcPct val="0"/>
              </a:spcAft>
              <a:defRPr>
                <a:solidFill>
                  <a:schemeClr val="tx1"/>
                </a:solidFill>
                <a:latin typeface="Arial" charset="0"/>
              </a:defRPr>
            </a:lvl7pPr>
            <a:lvl8pPr marL="3714636" indent="-247642" algn="ctr" defTabSz="1073117" eaLnBrk="0" fontAlgn="base" hangingPunct="0">
              <a:lnSpc>
                <a:spcPct val="95000"/>
              </a:lnSpc>
              <a:spcBef>
                <a:spcPct val="50000"/>
              </a:spcBef>
              <a:spcAft>
                <a:spcPct val="0"/>
              </a:spcAft>
              <a:defRPr>
                <a:solidFill>
                  <a:schemeClr val="tx1"/>
                </a:solidFill>
                <a:latin typeface="Arial" charset="0"/>
              </a:defRPr>
            </a:lvl8pPr>
            <a:lvl9pPr marL="4209920" indent="-247642" algn="ctr" defTabSz="1073117" eaLnBrk="0" fontAlgn="base" hangingPunct="0">
              <a:lnSpc>
                <a:spcPct val="95000"/>
              </a:lnSpc>
              <a:spcBef>
                <a:spcPct val="50000"/>
              </a:spcBef>
              <a:spcAft>
                <a:spcPct val="0"/>
              </a:spcAft>
              <a:defRPr>
                <a:solidFill>
                  <a:schemeClr val="tx1"/>
                </a:solidFill>
                <a:latin typeface="Arial" charset="0"/>
              </a:defRPr>
            </a:lvl9pPr>
          </a:lstStyle>
          <a:p>
            <a:pPr eaLnBrk="1" hangingPunct="1"/>
            <a:fld id="{C8284456-169F-4B33-BA57-766E44837DE7}" type="slidenum">
              <a:rPr lang="fr-FR" altLang="de-DE" smtClean="0">
                <a:solidFill>
                  <a:prstClr val="black"/>
                </a:solidFill>
              </a:rPr>
              <a:pPr eaLnBrk="1" hangingPunct="1"/>
              <a:t>10</a:t>
            </a:fld>
            <a:endParaRPr lang="fr-FR" altLang="de-DE" smtClean="0">
              <a:solidFill>
                <a:prstClr val="black"/>
              </a:solidFill>
            </a:endParaRPr>
          </a:p>
        </p:txBody>
      </p:sp>
      <p:sp>
        <p:nvSpPr>
          <p:cNvPr id="21508" name="Rectangle 2"/>
          <p:cNvSpPr>
            <a:spLocks noGrp="1" noRot="1" noChangeAspect="1" noChangeArrowheads="1" noTextEdit="1"/>
          </p:cNvSpPr>
          <p:nvPr>
            <p:ph type="sldImg"/>
          </p:nvPr>
        </p:nvSpPr>
        <p:spPr>
          <a:xfrm>
            <a:off x="2749550" y="533400"/>
            <a:ext cx="4733925" cy="2662238"/>
          </a:xfrm>
          <a:ln/>
        </p:spPr>
      </p:sp>
      <p:sp>
        <p:nvSpPr>
          <p:cNvPr id="21509" name="Rectangle 3"/>
          <p:cNvSpPr>
            <a:spLocks noGrp="1" noChangeArrowheads="1"/>
          </p:cNvSpPr>
          <p:nvPr>
            <p:ph type="body" idx="1"/>
          </p:nvPr>
        </p:nvSpPr>
        <p:spPr>
          <a:xfrm>
            <a:off x="1363794" y="3373318"/>
            <a:ext cx="7505439" cy="3195949"/>
          </a:xfrm>
          <a:noFill/>
        </p:spPr>
        <p:txBody>
          <a:bodyPr/>
          <a:lstStyle/>
          <a:p>
            <a:r>
              <a:rPr lang="en-US" dirty="0"/>
              <a:t>Sarah, the satellite, is working up in space. Ariane makes the satellites work high above the Earth's atmosphere. Every day, Sarah moves around the Earth and collects special messages. Then she makes sure that they are sent back to the right place on earth - almost like a postman. Sending messages is Sarah's </a:t>
            </a:r>
            <a:r>
              <a:rPr lang="en-US" dirty="0" err="1"/>
              <a:t>favourite</a:t>
            </a:r>
            <a:r>
              <a:rPr lang="en-US" dirty="0"/>
              <a:t> pastime. </a:t>
            </a:r>
            <a:endParaRPr lang="de-DE" dirty="0"/>
          </a:p>
          <a:p>
            <a:r>
              <a:rPr lang="en-US" dirty="0"/>
              <a:t> </a:t>
            </a:r>
            <a:endParaRPr lang="de-DE" dirty="0"/>
          </a:p>
          <a:p>
            <a:r>
              <a:rPr lang="en-US" dirty="0"/>
              <a:t>When Hanna, the mobile phone in </a:t>
            </a:r>
            <a:r>
              <a:rPr lang="en-US" dirty="0" smtClean="0"/>
              <a:t>London, </a:t>
            </a:r>
            <a:r>
              <a:rPr lang="en-US" dirty="0"/>
              <a:t>wants to talk to Herbert, the mobile phone in </a:t>
            </a:r>
            <a:r>
              <a:rPr lang="en-US" dirty="0" smtClean="0"/>
              <a:t>Birmingham, </a:t>
            </a:r>
            <a:r>
              <a:rPr lang="en-US" dirty="0"/>
              <a:t>Hanna notifies Sarah. Because Sarah is so far up in the sky, she can see Herbert and tells him that Hanna wants to talk to him. In this way it is possible for us to talk to people who are far away. Sarah also distributes news to our televisions so that we can watch our </a:t>
            </a:r>
            <a:r>
              <a:rPr lang="en-US" dirty="0" err="1"/>
              <a:t>favourite</a:t>
            </a:r>
            <a:r>
              <a:rPr lang="en-US" dirty="0"/>
              <a:t> </a:t>
            </a:r>
            <a:r>
              <a:rPr lang="en-US" dirty="0" err="1"/>
              <a:t>programmes</a:t>
            </a:r>
            <a:r>
              <a:rPr lang="en-US" dirty="0"/>
              <a:t>.</a:t>
            </a:r>
            <a:endParaRPr lang="de-DE" dirty="0"/>
          </a:p>
          <a:p>
            <a:r>
              <a:rPr lang="en-US" dirty="0"/>
              <a:t> </a:t>
            </a:r>
            <a:endParaRPr lang="de-DE" dirty="0"/>
          </a:p>
          <a:p>
            <a:r>
              <a:rPr lang="en-US" dirty="0"/>
              <a:t>One day Karl thought to himself - "Sarah is diligently distributing news around the world. I wonder if she can do other things to help us?". In fact Sarah also helps us with the weather forecast and supplies our navigation systems in the car.</a:t>
            </a:r>
            <a:endParaRPr lang="de-DE" dirty="0"/>
          </a:p>
          <a:p>
            <a:endParaRPr lang="de-DE" alt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1073117" eaLnBrk="0" hangingPunct="0">
              <a:defRPr>
                <a:solidFill>
                  <a:schemeClr val="tx1"/>
                </a:solidFill>
                <a:latin typeface="Arial" charset="0"/>
              </a:defRPr>
            </a:lvl1pPr>
            <a:lvl2pPr marL="804838" indent="-309553" defTabSz="1073117" eaLnBrk="0" hangingPunct="0">
              <a:defRPr>
                <a:solidFill>
                  <a:schemeClr val="tx1"/>
                </a:solidFill>
                <a:latin typeface="Arial" charset="0"/>
              </a:defRPr>
            </a:lvl2pPr>
            <a:lvl3pPr marL="1238212" indent="-247642" defTabSz="1073117" eaLnBrk="0" hangingPunct="0">
              <a:defRPr>
                <a:solidFill>
                  <a:schemeClr val="tx1"/>
                </a:solidFill>
                <a:latin typeface="Arial" charset="0"/>
              </a:defRPr>
            </a:lvl3pPr>
            <a:lvl4pPr marL="1733497" indent="-247642" defTabSz="1073117" eaLnBrk="0" hangingPunct="0">
              <a:defRPr>
                <a:solidFill>
                  <a:schemeClr val="tx1"/>
                </a:solidFill>
                <a:latin typeface="Arial" charset="0"/>
              </a:defRPr>
            </a:lvl4pPr>
            <a:lvl5pPr marL="2228781" indent="-247642" defTabSz="1073117" eaLnBrk="0" hangingPunct="0">
              <a:defRPr>
                <a:solidFill>
                  <a:schemeClr val="tx1"/>
                </a:solidFill>
                <a:latin typeface="Arial" charset="0"/>
              </a:defRPr>
            </a:lvl5pPr>
            <a:lvl6pPr marL="2724066" indent="-247642" algn="ctr" defTabSz="1073117" eaLnBrk="0" fontAlgn="base" hangingPunct="0">
              <a:lnSpc>
                <a:spcPct val="95000"/>
              </a:lnSpc>
              <a:spcBef>
                <a:spcPct val="50000"/>
              </a:spcBef>
              <a:spcAft>
                <a:spcPct val="0"/>
              </a:spcAft>
              <a:defRPr>
                <a:solidFill>
                  <a:schemeClr val="tx1"/>
                </a:solidFill>
                <a:latin typeface="Arial" charset="0"/>
              </a:defRPr>
            </a:lvl6pPr>
            <a:lvl7pPr marL="3219351" indent="-247642" algn="ctr" defTabSz="1073117" eaLnBrk="0" fontAlgn="base" hangingPunct="0">
              <a:lnSpc>
                <a:spcPct val="95000"/>
              </a:lnSpc>
              <a:spcBef>
                <a:spcPct val="50000"/>
              </a:spcBef>
              <a:spcAft>
                <a:spcPct val="0"/>
              </a:spcAft>
              <a:defRPr>
                <a:solidFill>
                  <a:schemeClr val="tx1"/>
                </a:solidFill>
                <a:latin typeface="Arial" charset="0"/>
              </a:defRPr>
            </a:lvl7pPr>
            <a:lvl8pPr marL="3714636" indent="-247642" algn="ctr" defTabSz="1073117" eaLnBrk="0" fontAlgn="base" hangingPunct="0">
              <a:lnSpc>
                <a:spcPct val="95000"/>
              </a:lnSpc>
              <a:spcBef>
                <a:spcPct val="50000"/>
              </a:spcBef>
              <a:spcAft>
                <a:spcPct val="0"/>
              </a:spcAft>
              <a:defRPr>
                <a:solidFill>
                  <a:schemeClr val="tx1"/>
                </a:solidFill>
                <a:latin typeface="Arial" charset="0"/>
              </a:defRPr>
            </a:lvl8pPr>
            <a:lvl9pPr marL="4209920" indent="-247642" algn="ctr" defTabSz="1073117" eaLnBrk="0" fontAlgn="base" hangingPunct="0">
              <a:lnSpc>
                <a:spcPct val="95000"/>
              </a:lnSpc>
              <a:spcBef>
                <a:spcPct val="50000"/>
              </a:spcBef>
              <a:spcAft>
                <a:spcPct val="0"/>
              </a:spcAft>
              <a:defRPr>
                <a:solidFill>
                  <a:schemeClr val="tx1"/>
                </a:solidFill>
                <a:latin typeface="Arial" charset="0"/>
              </a:defRPr>
            </a:lvl9pPr>
          </a:lstStyle>
          <a:p>
            <a:pPr eaLnBrk="1" hangingPunct="1"/>
            <a:fld id="{533DBAD7-849A-4298-A54A-A163102E7C96}" type="slidenum">
              <a:rPr lang="fr-FR" altLang="de-DE" smtClean="0">
                <a:solidFill>
                  <a:prstClr val="black"/>
                </a:solidFill>
              </a:rPr>
              <a:pPr eaLnBrk="1" hangingPunct="1"/>
              <a:t>11</a:t>
            </a:fld>
            <a:endParaRPr lang="fr-FR" altLang="de-DE" smtClean="0">
              <a:solidFill>
                <a:prstClr val="black"/>
              </a:solidFill>
            </a:endParaRPr>
          </a:p>
        </p:txBody>
      </p:sp>
      <p:sp>
        <p:nvSpPr>
          <p:cNvPr id="25604" name="Rectangle 2"/>
          <p:cNvSpPr>
            <a:spLocks noGrp="1" noRot="1" noChangeAspect="1" noChangeArrowheads="1" noTextEdit="1"/>
          </p:cNvSpPr>
          <p:nvPr>
            <p:ph type="sldImg"/>
          </p:nvPr>
        </p:nvSpPr>
        <p:spPr>
          <a:xfrm>
            <a:off x="2749550" y="533400"/>
            <a:ext cx="4733925" cy="2662238"/>
          </a:xfrm>
          <a:ln/>
        </p:spPr>
      </p:sp>
      <p:sp>
        <p:nvSpPr>
          <p:cNvPr id="25605" name="Rectangle 3"/>
          <p:cNvSpPr>
            <a:spLocks noGrp="1" noChangeArrowheads="1"/>
          </p:cNvSpPr>
          <p:nvPr>
            <p:ph type="body" idx="1"/>
          </p:nvPr>
        </p:nvSpPr>
        <p:spPr>
          <a:xfrm>
            <a:off x="819192" y="3373318"/>
            <a:ext cx="8702191" cy="3254337"/>
          </a:xfrm>
          <a:noFill/>
        </p:spPr>
        <p:txBody>
          <a:bodyPr/>
          <a:lstStyle/>
          <a:p>
            <a:pPr>
              <a:lnSpc>
                <a:spcPct val="80000"/>
              </a:lnSpc>
            </a:pPr>
            <a:r>
              <a:rPr lang="en-US" dirty="0"/>
              <a:t>Bruno was delighted. Now he could not only make many new and important discoveries for Karl, but at the same time he had found a new friend. And to this day Bruno still travels across Mars and every time he finds something interesting, he calls for Sarah, who sends a message down to Karl in </a:t>
            </a:r>
            <a:r>
              <a:rPr lang="en-US" dirty="0" smtClean="0"/>
              <a:t>Liverpool.</a:t>
            </a:r>
            <a:endParaRPr lang="de-DE" dirty="0"/>
          </a:p>
          <a:p>
            <a:pPr eaLnBrk="1" hangingPunct="1">
              <a:lnSpc>
                <a:spcPct val="80000"/>
              </a:lnSpc>
            </a:pPr>
            <a:endParaRPr lang="en-US" altLang="de-DE" dirty="0"/>
          </a:p>
          <a:p>
            <a:pPr eaLnBrk="1" hangingPunct="1">
              <a:lnSpc>
                <a:spcPct val="80000"/>
              </a:lnSpc>
            </a:pPr>
            <a:endParaRPr lang="fr-FR" altLang="de-DE" sz="1100" i="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It was very nice to meet Bruno last week on Mars. Here is a photo where you can see my friends and me together with Bruno on Mars! </a:t>
            </a:r>
            <a:endParaRPr lang="de-DE" dirty="0"/>
          </a:p>
          <a:p>
            <a:endParaRPr lang="de-DE" dirty="0"/>
          </a:p>
        </p:txBody>
      </p:sp>
      <p:sp>
        <p:nvSpPr>
          <p:cNvPr id="4" name="Foliennummernplatzhalter 3"/>
          <p:cNvSpPr>
            <a:spLocks noGrp="1"/>
          </p:cNvSpPr>
          <p:nvPr>
            <p:ph type="sldNum" sz="quarter" idx="10"/>
          </p:nvPr>
        </p:nvSpPr>
        <p:spPr/>
        <p:txBody>
          <a:bodyPr/>
          <a:lstStyle/>
          <a:p>
            <a:fld id="{65C0EC39-E1D8-4F61-9507-83E5DC4990C1}" type="slidenum">
              <a:rPr lang="en-GB" smtClean="0"/>
              <a:t>12</a:t>
            </a:fld>
            <a:endParaRPr lang="en-GB"/>
          </a:p>
        </p:txBody>
      </p:sp>
    </p:spTree>
    <p:extLst>
      <p:ext uri="{BB962C8B-B14F-4D97-AF65-F5344CB8AC3E}">
        <p14:creationId xmlns:p14="http://schemas.microsoft.com/office/powerpoint/2010/main" val="2778049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5C0EC39-E1D8-4F61-9507-83E5DC4990C1}" type="slidenum">
              <a:rPr lang="en-GB" smtClean="0"/>
              <a:t>13</a:t>
            </a:fld>
            <a:endParaRPr lang="en-GB"/>
          </a:p>
        </p:txBody>
      </p:sp>
    </p:spTree>
    <p:extLst>
      <p:ext uri="{BB962C8B-B14F-4D97-AF65-F5344CB8AC3E}">
        <p14:creationId xmlns:p14="http://schemas.microsoft.com/office/powerpoint/2010/main" val="819838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1073117" eaLnBrk="0" hangingPunct="0">
              <a:defRPr>
                <a:solidFill>
                  <a:schemeClr val="tx1"/>
                </a:solidFill>
                <a:latin typeface="Arial" charset="0"/>
              </a:defRPr>
            </a:lvl1pPr>
            <a:lvl2pPr marL="804838" indent="-309553" defTabSz="1073117" eaLnBrk="0" hangingPunct="0">
              <a:defRPr>
                <a:solidFill>
                  <a:schemeClr val="tx1"/>
                </a:solidFill>
                <a:latin typeface="Arial" charset="0"/>
              </a:defRPr>
            </a:lvl2pPr>
            <a:lvl3pPr marL="1238212" indent="-247642" defTabSz="1073117" eaLnBrk="0" hangingPunct="0">
              <a:defRPr>
                <a:solidFill>
                  <a:schemeClr val="tx1"/>
                </a:solidFill>
                <a:latin typeface="Arial" charset="0"/>
              </a:defRPr>
            </a:lvl3pPr>
            <a:lvl4pPr marL="1733497" indent="-247642" defTabSz="1073117" eaLnBrk="0" hangingPunct="0">
              <a:defRPr>
                <a:solidFill>
                  <a:schemeClr val="tx1"/>
                </a:solidFill>
                <a:latin typeface="Arial" charset="0"/>
              </a:defRPr>
            </a:lvl4pPr>
            <a:lvl5pPr marL="2228781" indent="-247642" defTabSz="1073117" eaLnBrk="0" hangingPunct="0">
              <a:defRPr>
                <a:solidFill>
                  <a:schemeClr val="tx1"/>
                </a:solidFill>
                <a:latin typeface="Arial" charset="0"/>
              </a:defRPr>
            </a:lvl5pPr>
            <a:lvl6pPr marL="2724066" indent="-247642" algn="ctr" defTabSz="1073117" eaLnBrk="0" fontAlgn="base" hangingPunct="0">
              <a:lnSpc>
                <a:spcPct val="95000"/>
              </a:lnSpc>
              <a:spcBef>
                <a:spcPct val="50000"/>
              </a:spcBef>
              <a:spcAft>
                <a:spcPct val="0"/>
              </a:spcAft>
              <a:defRPr>
                <a:solidFill>
                  <a:schemeClr val="tx1"/>
                </a:solidFill>
                <a:latin typeface="Arial" charset="0"/>
              </a:defRPr>
            </a:lvl6pPr>
            <a:lvl7pPr marL="3219351" indent="-247642" algn="ctr" defTabSz="1073117" eaLnBrk="0" fontAlgn="base" hangingPunct="0">
              <a:lnSpc>
                <a:spcPct val="95000"/>
              </a:lnSpc>
              <a:spcBef>
                <a:spcPct val="50000"/>
              </a:spcBef>
              <a:spcAft>
                <a:spcPct val="0"/>
              </a:spcAft>
              <a:defRPr>
                <a:solidFill>
                  <a:schemeClr val="tx1"/>
                </a:solidFill>
                <a:latin typeface="Arial" charset="0"/>
              </a:defRPr>
            </a:lvl7pPr>
            <a:lvl8pPr marL="3714636" indent="-247642" algn="ctr" defTabSz="1073117" eaLnBrk="0" fontAlgn="base" hangingPunct="0">
              <a:lnSpc>
                <a:spcPct val="95000"/>
              </a:lnSpc>
              <a:spcBef>
                <a:spcPct val="50000"/>
              </a:spcBef>
              <a:spcAft>
                <a:spcPct val="0"/>
              </a:spcAft>
              <a:defRPr>
                <a:solidFill>
                  <a:schemeClr val="tx1"/>
                </a:solidFill>
                <a:latin typeface="Arial" charset="0"/>
              </a:defRPr>
            </a:lvl8pPr>
            <a:lvl9pPr marL="4209920" indent="-247642" algn="ctr" defTabSz="1073117" eaLnBrk="0" fontAlgn="base" hangingPunct="0">
              <a:lnSpc>
                <a:spcPct val="95000"/>
              </a:lnSpc>
              <a:spcBef>
                <a:spcPct val="50000"/>
              </a:spcBef>
              <a:spcAft>
                <a:spcPct val="0"/>
              </a:spcAft>
              <a:defRPr>
                <a:solidFill>
                  <a:schemeClr val="tx1"/>
                </a:solidFill>
                <a:latin typeface="Arial" charset="0"/>
              </a:defRPr>
            </a:lvl9pPr>
          </a:lstStyle>
          <a:p>
            <a:pPr eaLnBrk="1" hangingPunct="1"/>
            <a:fld id="{FEE799A2-8F87-40D9-BA58-473690F26AD8}" type="slidenum">
              <a:rPr lang="fr-FR" altLang="de-DE" smtClean="0">
                <a:solidFill>
                  <a:prstClr val="black"/>
                </a:solidFill>
              </a:rPr>
              <a:pPr eaLnBrk="1" hangingPunct="1"/>
              <a:t>2</a:t>
            </a:fld>
            <a:endParaRPr lang="fr-FR" altLang="de-DE" smtClean="0">
              <a:solidFill>
                <a:prstClr val="black"/>
              </a:solidFill>
            </a:endParaRPr>
          </a:p>
        </p:txBody>
      </p:sp>
      <p:sp>
        <p:nvSpPr>
          <p:cNvPr id="16388" name="Rectangle 2"/>
          <p:cNvSpPr>
            <a:spLocks noGrp="1" noRot="1" noChangeAspect="1" noChangeArrowheads="1" noTextEdit="1"/>
          </p:cNvSpPr>
          <p:nvPr>
            <p:ph type="sldImg"/>
          </p:nvPr>
        </p:nvSpPr>
        <p:spPr>
          <a:xfrm>
            <a:off x="2749550" y="533400"/>
            <a:ext cx="4733925" cy="2662238"/>
          </a:xfrm>
          <a:ln/>
        </p:spPr>
      </p:sp>
      <p:sp>
        <p:nvSpPr>
          <p:cNvPr id="16389" name="Rectangle 3"/>
          <p:cNvSpPr>
            <a:spLocks noGrp="1" noChangeArrowheads="1"/>
          </p:cNvSpPr>
          <p:nvPr>
            <p:ph type="body" idx="1"/>
          </p:nvPr>
        </p:nvSpPr>
        <p:spPr>
          <a:xfrm>
            <a:off x="1363794" y="3373318"/>
            <a:ext cx="7505439" cy="3195949"/>
          </a:xfrm>
          <a:noFill/>
        </p:spPr>
        <p:txBody>
          <a:bodyPr/>
          <a:lstStyle/>
          <a:p>
            <a:r>
              <a:rPr lang="en-US" dirty="0"/>
              <a:t>A few days ago I made a very exciting trip to a place that is very far away. I travelled to my friends in space. Does anyone know where the </a:t>
            </a:r>
            <a:r>
              <a:rPr lang="en-US" dirty="0" smtClean="0"/>
              <a:t>universe/outer space </a:t>
            </a:r>
            <a:r>
              <a:rPr lang="en-US" dirty="0"/>
              <a:t>is? </a:t>
            </a:r>
            <a:endParaRPr lang="de-DE" dirty="0"/>
          </a:p>
          <a:p>
            <a:pPr eaLnBrk="1" hangingPunct="1"/>
            <a:endParaRPr lang="fr-FR" altLang="de-DE" dirty="0" smtClean="0"/>
          </a:p>
          <a:p>
            <a:pPr eaLnBrk="1" hangingPunct="1"/>
            <a:endParaRPr lang="fr-FR" altLang="de-D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And do you also know which planets there are in space? Mars is the closest planet to Earth. Perhaps you have heard of Jupiter, Saturn or Mercury. All these planets orbit the Sun.</a:t>
            </a:r>
            <a:endParaRPr lang="de-DE" dirty="0"/>
          </a:p>
          <a:p>
            <a:endParaRPr lang="de-DE" dirty="0"/>
          </a:p>
          <a:p>
            <a:endParaRPr lang="fr-FR" dirty="0"/>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3</a:t>
            </a:fld>
            <a:endParaRPr lang="en-GB"/>
          </a:p>
        </p:txBody>
      </p:sp>
    </p:spTree>
    <p:extLst>
      <p:ext uri="{BB962C8B-B14F-4D97-AF65-F5344CB8AC3E}">
        <p14:creationId xmlns:p14="http://schemas.microsoft.com/office/powerpoint/2010/main" val="310604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1073117" eaLnBrk="0" hangingPunct="0">
              <a:defRPr>
                <a:solidFill>
                  <a:schemeClr val="tx1"/>
                </a:solidFill>
                <a:latin typeface="Arial" charset="0"/>
              </a:defRPr>
            </a:lvl1pPr>
            <a:lvl2pPr marL="804838" indent="-309553" defTabSz="1073117" eaLnBrk="0" hangingPunct="0">
              <a:defRPr>
                <a:solidFill>
                  <a:schemeClr val="tx1"/>
                </a:solidFill>
                <a:latin typeface="Arial" charset="0"/>
              </a:defRPr>
            </a:lvl2pPr>
            <a:lvl3pPr marL="1238212" indent="-247642" defTabSz="1073117" eaLnBrk="0" hangingPunct="0">
              <a:defRPr>
                <a:solidFill>
                  <a:schemeClr val="tx1"/>
                </a:solidFill>
                <a:latin typeface="Arial" charset="0"/>
              </a:defRPr>
            </a:lvl3pPr>
            <a:lvl4pPr marL="1733497" indent="-247642" defTabSz="1073117" eaLnBrk="0" hangingPunct="0">
              <a:defRPr>
                <a:solidFill>
                  <a:schemeClr val="tx1"/>
                </a:solidFill>
                <a:latin typeface="Arial" charset="0"/>
              </a:defRPr>
            </a:lvl4pPr>
            <a:lvl5pPr marL="2228781" indent="-247642" defTabSz="1073117" eaLnBrk="0" hangingPunct="0">
              <a:defRPr>
                <a:solidFill>
                  <a:schemeClr val="tx1"/>
                </a:solidFill>
                <a:latin typeface="Arial" charset="0"/>
              </a:defRPr>
            </a:lvl5pPr>
            <a:lvl6pPr marL="2724066" indent="-247642" algn="ctr" defTabSz="1073117" eaLnBrk="0" fontAlgn="base" hangingPunct="0">
              <a:lnSpc>
                <a:spcPct val="95000"/>
              </a:lnSpc>
              <a:spcBef>
                <a:spcPct val="50000"/>
              </a:spcBef>
              <a:spcAft>
                <a:spcPct val="0"/>
              </a:spcAft>
              <a:defRPr>
                <a:solidFill>
                  <a:schemeClr val="tx1"/>
                </a:solidFill>
                <a:latin typeface="Arial" charset="0"/>
              </a:defRPr>
            </a:lvl6pPr>
            <a:lvl7pPr marL="3219351" indent="-247642" algn="ctr" defTabSz="1073117" eaLnBrk="0" fontAlgn="base" hangingPunct="0">
              <a:lnSpc>
                <a:spcPct val="95000"/>
              </a:lnSpc>
              <a:spcBef>
                <a:spcPct val="50000"/>
              </a:spcBef>
              <a:spcAft>
                <a:spcPct val="0"/>
              </a:spcAft>
              <a:defRPr>
                <a:solidFill>
                  <a:schemeClr val="tx1"/>
                </a:solidFill>
                <a:latin typeface="Arial" charset="0"/>
              </a:defRPr>
            </a:lvl7pPr>
            <a:lvl8pPr marL="3714636" indent="-247642" algn="ctr" defTabSz="1073117" eaLnBrk="0" fontAlgn="base" hangingPunct="0">
              <a:lnSpc>
                <a:spcPct val="95000"/>
              </a:lnSpc>
              <a:spcBef>
                <a:spcPct val="50000"/>
              </a:spcBef>
              <a:spcAft>
                <a:spcPct val="0"/>
              </a:spcAft>
              <a:defRPr>
                <a:solidFill>
                  <a:schemeClr val="tx1"/>
                </a:solidFill>
                <a:latin typeface="Arial" charset="0"/>
              </a:defRPr>
            </a:lvl8pPr>
            <a:lvl9pPr marL="4209920" indent="-247642" algn="ctr" defTabSz="1073117" eaLnBrk="0" fontAlgn="base" hangingPunct="0">
              <a:lnSpc>
                <a:spcPct val="95000"/>
              </a:lnSpc>
              <a:spcBef>
                <a:spcPct val="50000"/>
              </a:spcBef>
              <a:spcAft>
                <a:spcPct val="0"/>
              </a:spcAft>
              <a:defRPr>
                <a:solidFill>
                  <a:schemeClr val="tx1"/>
                </a:solidFill>
                <a:latin typeface="Arial" charset="0"/>
              </a:defRPr>
            </a:lvl9pPr>
          </a:lstStyle>
          <a:p>
            <a:pPr eaLnBrk="1" hangingPunct="1"/>
            <a:fld id="{5450D659-284E-4B87-B696-95437AAAE034}" type="slidenum">
              <a:rPr lang="fr-FR" altLang="de-DE" smtClean="0">
                <a:solidFill>
                  <a:prstClr val="black"/>
                </a:solidFill>
              </a:rPr>
              <a:pPr eaLnBrk="1" hangingPunct="1"/>
              <a:t>4</a:t>
            </a:fld>
            <a:endParaRPr lang="fr-FR" altLang="de-DE" smtClean="0">
              <a:solidFill>
                <a:prstClr val="black"/>
              </a:solidFill>
            </a:endParaRPr>
          </a:p>
        </p:txBody>
      </p:sp>
      <p:sp>
        <p:nvSpPr>
          <p:cNvPr id="18436" name="Rectangle 2"/>
          <p:cNvSpPr>
            <a:spLocks noGrp="1" noRot="1" noChangeAspect="1" noChangeArrowheads="1" noTextEdit="1"/>
          </p:cNvSpPr>
          <p:nvPr>
            <p:ph type="sldImg"/>
          </p:nvPr>
        </p:nvSpPr>
        <p:spPr>
          <a:xfrm>
            <a:off x="2751138" y="533400"/>
            <a:ext cx="4737100" cy="2663825"/>
          </a:xfrm>
          <a:ln/>
        </p:spPr>
      </p:sp>
      <p:sp>
        <p:nvSpPr>
          <p:cNvPr id="18437" name="Rectangle 3"/>
          <p:cNvSpPr>
            <a:spLocks noGrp="1" noChangeArrowheads="1"/>
          </p:cNvSpPr>
          <p:nvPr>
            <p:ph type="body" idx="1"/>
          </p:nvPr>
        </p:nvSpPr>
        <p:spPr>
          <a:xfrm>
            <a:off x="1361506" y="3373317"/>
            <a:ext cx="7510015" cy="2694688"/>
          </a:xfrm>
          <a:noFill/>
        </p:spPr>
        <p:txBody>
          <a:bodyPr/>
          <a:lstStyle/>
          <a:p>
            <a:r>
              <a:rPr lang="en-US" dirty="0"/>
              <a:t>Which way leads us to Mars? We flew in a huge rocket called Ariane. It weighs about 150 elephants and is as high as half a football field! </a:t>
            </a:r>
            <a:endParaRPr lang="de-DE" dirty="0"/>
          </a:p>
          <a:p>
            <a:r>
              <a:rPr lang="de-DE" altLang="de-DE" dirty="0" smtClean="0"/>
              <a:t> </a:t>
            </a:r>
            <a:endParaRPr lang="fr-FR" altLang="de-DE" dirty="0" smtClean="0"/>
          </a:p>
          <a:p>
            <a:pPr eaLnBrk="1" hangingPunct="1">
              <a:lnSpc>
                <a:spcPct val="80000"/>
              </a:lnSpc>
            </a:pPr>
            <a:endParaRPr lang="fr-FR" altLang="de-DE"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a:xfrm>
            <a:off x="2749550" y="533400"/>
            <a:ext cx="4733925" cy="2662238"/>
          </a:xfrm>
          <a:ln/>
        </p:spPr>
      </p:sp>
      <p:sp>
        <p:nvSpPr>
          <p:cNvPr id="19459" name="Espace réservé des commentaires 2"/>
          <p:cNvSpPr>
            <a:spLocks noGrp="1"/>
          </p:cNvSpPr>
          <p:nvPr>
            <p:ph type="body" idx="1"/>
          </p:nvPr>
        </p:nvSpPr>
        <p:spPr>
          <a:noFill/>
        </p:spPr>
        <p:txBody>
          <a:bodyPr/>
          <a:lstStyle/>
          <a:p>
            <a:r>
              <a:rPr lang="de-DE" altLang="de-DE" dirty="0" smtClean="0"/>
              <a:t>(Video </a:t>
            </a:r>
            <a:r>
              <a:rPr lang="de-DE" altLang="de-DE" dirty="0" err="1" smtClean="0"/>
              <a:t>of</a:t>
            </a:r>
            <a:r>
              <a:rPr lang="de-DE" altLang="de-DE" dirty="0" smtClean="0"/>
              <a:t> an</a:t>
            </a:r>
            <a:r>
              <a:rPr lang="de-DE" altLang="de-DE" dirty="0" smtClean="0"/>
              <a:t> </a:t>
            </a:r>
            <a:r>
              <a:rPr lang="de-DE" altLang="de-DE" dirty="0" smtClean="0"/>
              <a:t>Ariane 5 </a:t>
            </a:r>
            <a:r>
              <a:rPr lang="de-DE" altLang="de-DE" dirty="0" smtClean="0"/>
              <a:t>rocket </a:t>
            </a:r>
            <a:r>
              <a:rPr lang="de-DE" altLang="de-DE" dirty="0" err="1" smtClean="0"/>
              <a:t>launch</a:t>
            </a:r>
            <a:r>
              <a:rPr lang="de-DE" altLang="de-DE" dirty="0" smtClean="0"/>
              <a:t>). </a:t>
            </a:r>
            <a:endParaRPr lang="de-DE" altLang="de-DE" dirty="0" smtClean="0"/>
          </a:p>
          <a:p>
            <a:r>
              <a:rPr lang="en-US" dirty="0"/>
              <a:t>The launch of the rocket was really exciting. Then we flew higher and higher and higher very quickly...</a:t>
            </a:r>
            <a:endParaRPr lang="de-DE" dirty="0"/>
          </a:p>
          <a:p>
            <a:endParaRPr lang="fr-FR" altLang="de-DE" dirty="0" smtClean="0"/>
          </a:p>
        </p:txBody>
      </p:sp>
      <p:sp>
        <p:nvSpPr>
          <p:cNvPr id="19460" name="Espace réservé du numéro de diapositive 3"/>
          <p:cNvSpPr>
            <a:spLocks noGrp="1"/>
          </p:cNvSpPr>
          <p:nvPr>
            <p:ph type="sldNum" sz="quarter" idx="5"/>
          </p:nvPr>
        </p:nvSpPr>
        <p:spPr>
          <a:noFill/>
        </p:spPr>
        <p:txBody>
          <a:bodyPr/>
          <a:lstStyle>
            <a:lvl1pPr defTabSz="1073117" eaLnBrk="0" hangingPunct="0">
              <a:defRPr>
                <a:solidFill>
                  <a:schemeClr val="tx1"/>
                </a:solidFill>
                <a:latin typeface="Arial" charset="0"/>
              </a:defRPr>
            </a:lvl1pPr>
            <a:lvl2pPr marL="804838" indent="-309553" defTabSz="1073117" eaLnBrk="0" hangingPunct="0">
              <a:defRPr>
                <a:solidFill>
                  <a:schemeClr val="tx1"/>
                </a:solidFill>
                <a:latin typeface="Arial" charset="0"/>
              </a:defRPr>
            </a:lvl2pPr>
            <a:lvl3pPr marL="1238212" indent="-247642" defTabSz="1073117" eaLnBrk="0" hangingPunct="0">
              <a:defRPr>
                <a:solidFill>
                  <a:schemeClr val="tx1"/>
                </a:solidFill>
                <a:latin typeface="Arial" charset="0"/>
              </a:defRPr>
            </a:lvl3pPr>
            <a:lvl4pPr marL="1733497" indent="-247642" defTabSz="1073117" eaLnBrk="0" hangingPunct="0">
              <a:defRPr>
                <a:solidFill>
                  <a:schemeClr val="tx1"/>
                </a:solidFill>
                <a:latin typeface="Arial" charset="0"/>
              </a:defRPr>
            </a:lvl4pPr>
            <a:lvl5pPr marL="2228781" indent="-247642" defTabSz="1073117" eaLnBrk="0" hangingPunct="0">
              <a:defRPr>
                <a:solidFill>
                  <a:schemeClr val="tx1"/>
                </a:solidFill>
                <a:latin typeface="Arial" charset="0"/>
              </a:defRPr>
            </a:lvl5pPr>
            <a:lvl6pPr marL="2724066" indent="-247642" algn="ctr" defTabSz="1073117" eaLnBrk="0" fontAlgn="base" hangingPunct="0">
              <a:lnSpc>
                <a:spcPct val="95000"/>
              </a:lnSpc>
              <a:spcBef>
                <a:spcPct val="50000"/>
              </a:spcBef>
              <a:spcAft>
                <a:spcPct val="0"/>
              </a:spcAft>
              <a:defRPr>
                <a:solidFill>
                  <a:schemeClr val="tx1"/>
                </a:solidFill>
                <a:latin typeface="Arial" charset="0"/>
              </a:defRPr>
            </a:lvl6pPr>
            <a:lvl7pPr marL="3219351" indent="-247642" algn="ctr" defTabSz="1073117" eaLnBrk="0" fontAlgn="base" hangingPunct="0">
              <a:lnSpc>
                <a:spcPct val="95000"/>
              </a:lnSpc>
              <a:spcBef>
                <a:spcPct val="50000"/>
              </a:spcBef>
              <a:spcAft>
                <a:spcPct val="0"/>
              </a:spcAft>
              <a:defRPr>
                <a:solidFill>
                  <a:schemeClr val="tx1"/>
                </a:solidFill>
                <a:latin typeface="Arial" charset="0"/>
              </a:defRPr>
            </a:lvl7pPr>
            <a:lvl8pPr marL="3714636" indent="-247642" algn="ctr" defTabSz="1073117" eaLnBrk="0" fontAlgn="base" hangingPunct="0">
              <a:lnSpc>
                <a:spcPct val="95000"/>
              </a:lnSpc>
              <a:spcBef>
                <a:spcPct val="50000"/>
              </a:spcBef>
              <a:spcAft>
                <a:spcPct val="0"/>
              </a:spcAft>
              <a:defRPr>
                <a:solidFill>
                  <a:schemeClr val="tx1"/>
                </a:solidFill>
                <a:latin typeface="Arial" charset="0"/>
              </a:defRPr>
            </a:lvl8pPr>
            <a:lvl9pPr marL="4209920" indent="-247642" algn="ctr" defTabSz="1073117" eaLnBrk="0" fontAlgn="base" hangingPunct="0">
              <a:lnSpc>
                <a:spcPct val="95000"/>
              </a:lnSpc>
              <a:spcBef>
                <a:spcPct val="50000"/>
              </a:spcBef>
              <a:spcAft>
                <a:spcPct val="0"/>
              </a:spcAft>
              <a:defRPr>
                <a:solidFill>
                  <a:schemeClr val="tx1"/>
                </a:solidFill>
                <a:latin typeface="Arial" charset="0"/>
              </a:defRPr>
            </a:lvl9pPr>
          </a:lstStyle>
          <a:p>
            <a:pPr eaLnBrk="1" hangingPunct="1"/>
            <a:fld id="{4A451554-CF5B-4099-8545-230D1342C140}" type="slidenum">
              <a:rPr lang="fr-FR" altLang="de-DE" smtClean="0">
                <a:solidFill>
                  <a:prstClr val="black"/>
                </a:solidFill>
              </a:rPr>
              <a:pPr eaLnBrk="1" hangingPunct="1"/>
              <a:t>5</a:t>
            </a:fld>
            <a:endParaRPr lang="fr-FR" altLang="de-DE"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xfrm>
            <a:off x="2749550" y="533400"/>
            <a:ext cx="4733925" cy="2662238"/>
          </a:xfrm>
          <a:ln/>
        </p:spPr>
      </p:sp>
      <p:sp>
        <p:nvSpPr>
          <p:cNvPr id="20483" name="Espace réservé des commentaires 2"/>
          <p:cNvSpPr>
            <a:spLocks noGrp="1"/>
          </p:cNvSpPr>
          <p:nvPr>
            <p:ph type="body" idx="1"/>
          </p:nvPr>
        </p:nvSpPr>
        <p:spPr>
          <a:noFill/>
        </p:spPr>
        <p:txBody>
          <a:bodyPr/>
          <a:lstStyle/>
          <a:p>
            <a:r>
              <a:rPr lang="en-US" dirty="0"/>
              <a:t>We have travelled to a place where there are no schools, no houses and no people! That place is called Mars. </a:t>
            </a:r>
            <a:endParaRPr lang="de-DE" dirty="0"/>
          </a:p>
          <a:p>
            <a:r>
              <a:rPr lang="en-US" dirty="0"/>
              <a:t>Humans cannot live on Mars, but we visited someone there anyway: our friend Bruno. Bruno is a very clever explorer who helps the scientist Karl to find out more about space. I will now tell you the story of Ariane, Bruno, Karl and their friend Sarah, the satellite.</a:t>
            </a:r>
            <a:endParaRPr lang="de-DE" dirty="0"/>
          </a:p>
          <a:p>
            <a:endParaRPr lang="fr-FR" altLang="de-DE" dirty="0" smtClean="0"/>
          </a:p>
        </p:txBody>
      </p:sp>
      <p:sp>
        <p:nvSpPr>
          <p:cNvPr id="20484" name="Espace réservé du numéro de diapositive 3"/>
          <p:cNvSpPr>
            <a:spLocks noGrp="1"/>
          </p:cNvSpPr>
          <p:nvPr>
            <p:ph type="sldNum" sz="quarter" idx="5"/>
          </p:nvPr>
        </p:nvSpPr>
        <p:spPr>
          <a:noFill/>
        </p:spPr>
        <p:txBody>
          <a:bodyPr/>
          <a:lstStyle>
            <a:lvl1pPr defTabSz="1073117" eaLnBrk="0" hangingPunct="0">
              <a:defRPr>
                <a:solidFill>
                  <a:schemeClr val="tx1"/>
                </a:solidFill>
                <a:latin typeface="Arial" charset="0"/>
              </a:defRPr>
            </a:lvl1pPr>
            <a:lvl2pPr marL="804838" indent="-309553" defTabSz="1073117" eaLnBrk="0" hangingPunct="0">
              <a:defRPr>
                <a:solidFill>
                  <a:schemeClr val="tx1"/>
                </a:solidFill>
                <a:latin typeface="Arial" charset="0"/>
              </a:defRPr>
            </a:lvl2pPr>
            <a:lvl3pPr marL="1238212" indent="-247642" defTabSz="1073117" eaLnBrk="0" hangingPunct="0">
              <a:defRPr>
                <a:solidFill>
                  <a:schemeClr val="tx1"/>
                </a:solidFill>
                <a:latin typeface="Arial" charset="0"/>
              </a:defRPr>
            </a:lvl3pPr>
            <a:lvl4pPr marL="1733497" indent="-247642" defTabSz="1073117" eaLnBrk="0" hangingPunct="0">
              <a:defRPr>
                <a:solidFill>
                  <a:schemeClr val="tx1"/>
                </a:solidFill>
                <a:latin typeface="Arial" charset="0"/>
              </a:defRPr>
            </a:lvl4pPr>
            <a:lvl5pPr marL="2228781" indent="-247642" defTabSz="1073117" eaLnBrk="0" hangingPunct="0">
              <a:defRPr>
                <a:solidFill>
                  <a:schemeClr val="tx1"/>
                </a:solidFill>
                <a:latin typeface="Arial" charset="0"/>
              </a:defRPr>
            </a:lvl5pPr>
            <a:lvl6pPr marL="2724066" indent="-247642" algn="ctr" defTabSz="1073117" eaLnBrk="0" fontAlgn="base" hangingPunct="0">
              <a:lnSpc>
                <a:spcPct val="95000"/>
              </a:lnSpc>
              <a:spcBef>
                <a:spcPct val="50000"/>
              </a:spcBef>
              <a:spcAft>
                <a:spcPct val="0"/>
              </a:spcAft>
              <a:defRPr>
                <a:solidFill>
                  <a:schemeClr val="tx1"/>
                </a:solidFill>
                <a:latin typeface="Arial" charset="0"/>
              </a:defRPr>
            </a:lvl6pPr>
            <a:lvl7pPr marL="3219351" indent="-247642" algn="ctr" defTabSz="1073117" eaLnBrk="0" fontAlgn="base" hangingPunct="0">
              <a:lnSpc>
                <a:spcPct val="95000"/>
              </a:lnSpc>
              <a:spcBef>
                <a:spcPct val="50000"/>
              </a:spcBef>
              <a:spcAft>
                <a:spcPct val="0"/>
              </a:spcAft>
              <a:defRPr>
                <a:solidFill>
                  <a:schemeClr val="tx1"/>
                </a:solidFill>
                <a:latin typeface="Arial" charset="0"/>
              </a:defRPr>
            </a:lvl7pPr>
            <a:lvl8pPr marL="3714636" indent="-247642" algn="ctr" defTabSz="1073117" eaLnBrk="0" fontAlgn="base" hangingPunct="0">
              <a:lnSpc>
                <a:spcPct val="95000"/>
              </a:lnSpc>
              <a:spcBef>
                <a:spcPct val="50000"/>
              </a:spcBef>
              <a:spcAft>
                <a:spcPct val="0"/>
              </a:spcAft>
              <a:defRPr>
                <a:solidFill>
                  <a:schemeClr val="tx1"/>
                </a:solidFill>
                <a:latin typeface="Arial" charset="0"/>
              </a:defRPr>
            </a:lvl8pPr>
            <a:lvl9pPr marL="4209920" indent="-247642" algn="ctr" defTabSz="1073117" eaLnBrk="0" fontAlgn="base" hangingPunct="0">
              <a:lnSpc>
                <a:spcPct val="95000"/>
              </a:lnSpc>
              <a:spcBef>
                <a:spcPct val="50000"/>
              </a:spcBef>
              <a:spcAft>
                <a:spcPct val="0"/>
              </a:spcAft>
              <a:defRPr>
                <a:solidFill>
                  <a:schemeClr val="tx1"/>
                </a:solidFill>
                <a:latin typeface="Arial" charset="0"/>
              </a:defRPr>
            </a:lvl9pPr>
          </a:lstStyle>
          <a:p>
            <a:pPr eaLnBrk="1" hangingPunct="1"/>
            <a:fld id="{B92D29D9-BC92-40BE-9D8B-35A50F9EC59C}" type="slidenum">
              <a:rPr lang="fr-FR" altLang="de-DE" smtClean="0">
                <a:solidFill>
                  <a:prstClr val="black"/>
                </a:solidFill>
              </a:rPr>
              <a:pPr eaLnBrk="1" hangingPunct="1"/>
              <a:t>6</a:t>
            </a:fld>
            <a:endParaRPr lang="fr-FR" altLang="de-DE"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a:xfrm>
            <a:off x="2749550" y="533400"/>
            <a:ext cx="4733925" cy="2662238"/>
          </a:xfrm>
          <a:ln/>
        </p:spPr>
      </p:sp>
      <p:sp>
        <p:nvSpPr>
          <p:cNvPr id="22531" name="Espace réservé des commentaires 2"/>
          <p:cNvSpPr>
            <a:spLocks noGrp="1"/>
          </p:cNvSpPr>
          <p:nvPr>
            <p:ph type="body" idx="1"/>
          </p:nvPr>
        </p:nvSpPr>
        <p:spPr>
          <a:noFill/>
        </p:spPr>
        <p:txBody>
          <a:bodyPr/>
          <a:lstStyle/>
          <a:p>
            <a:r>
              <a:rPr lang="en-US" dirty="0"/>
              <a:t>Well, there are still some parts of space that we know nothing about. Some people even believe there are strange creatures called Martians that populate the planet Mars. But these Martians have never been sighted. When you think about it, nobody really knew what Mars looked like. So Karl decided that he would send his best explorer Bruno on the most adventurous journey of his life.</a:t>
            </a:r>
            <a:endParaRPr lang="de-DE" dirty="0"/>
          </a:p>
          <a:p>
            <a:r>
              <a:rPr lang="en-US" dirty="0"/>
              <a:t> </a:t>
            </a:r>
            <a:endParaRPr lang="de-DE" dirty="0"/>
          </a:p>
          <a:p>
            <a:r>
              <a:rPr lang="en-US" dirty="0"/>
              <a:t>The day Ariane took Bruno to Mars, Bruno was very excited. He had never been so far away from home before and he already knew that he would miss Karl very much. But he didn't worry, because he enjoyed the discovery all the more! Karl said goodbye to Ariane and Bruno and they flew off, high into the sky, higher and higher and higher and higher...</a:t>
            </a:r>
            <a:endParaRPr lang="de-DE" dirty="0"/>
          </a:p>
          <a:p>
            <a:endParaRPr lang="fr-FR" altLang="de-DE" dirty="0" smtClean="0"/>
          </a:p>
        </p:txBody>
      </p:sp>
      <p:sp>
        <p:nvSpPr>
          <p:cNvPr id="22532" name="Espace réservé du numéro de diapositive 3"/>
          <p:cNvSpPr>
            <a:spLocks noGrp="1"/>
          </p:cNvSpPr>
          <p:nvPr>
            <p:ph type="sldNum" sz="quarter" idx="5"/>
          </p:nvPr>
        </p:nvSpPr>
        <p:spPr>
          <a:noFill/>
        </p:spPr>
        <p:txBody>
          <a:bodyPr/>
          <a:lstStyle>
            <a:lvl1pPr defTabSz="1073117" eaLnBrk="0" hangingPunct="0">
              <a:defRPr>
                <a:solidFill>
                  <a:schemeClr val="tx1"/>
                </a:solidFill>
                <a:latin typeface="Arial" charset="0"/>
              </a:defRPr>
            </a:lvl1pPr>
            <a:lvl2pPr marL="804838" indent="-309553" defTabSz="1073117" eaLnBrk="0" hangingPunct="0">
              <a:defRPr>
                <a:solidFill>
                  <a:schemeClr val="tx1"/>
                </a:solidFill>
                <a:latin typeface="Arial" charset="0"/>
              </a:defRPr>
            </a:lvl2pPr>
            <a:lvl3pPr marL="1238212" indent="-247642" defTabSz="1073117" eaLnBrk="0" hangingPunct="0">
              <a:defRPr>
                <a:solidFill>
                  <a:schemeClr val="tx1"/>
                </a:solidFill>
                <a:latin typeface="Arial" charset="0"/>
              </a:defRPr>
            </a:lvl3pPr>
            <a:lvl4pPr marL="1733497" indent="-247642" defTabSz="1073117" eaLnBrk="0" hangingPunct="0">
              <a:defRPr>
                <a:solidFill>
                  <a:schemeClr val="tx1"/>
                </a:solidFill>
                <a:latin typeface="Arial" charset="0"/>
              </a:defRPr>
            </a:lvl4pPr>
            <a:lvl5pPr marL="2228781" indent="-247642" defTabSz="1073117" eaLnBrk="0" hangingPunct="0">
              <a:defRPr>
                <a:solidFill>
                  <a:schemeClr val="tx1"/>
                </a:solidFill>
                <a:latin typeface="Arial" charset="0"/>
              </a:defRPr>
            </a:lvl5pPr>
            <a:lvl6pPr marL="2724066" indent="-247642" algn="ctr" defTabSz="1073117" eaLnBrk="0" fontAlgn="base" hangingPunct="0">
              <a:lnSpc>
                <a:spcPct val="95000"/>
              </a:lnSpc>
              <a:spcBef>
                <a:spcPct val="50000"/>
              </a:spcBef>
              <a:spcAft>
                <a:spcPct val="0"/>
              </a:spcAft>
              <a:defRPr>
                <a:solidFill>
                  <a:schemeClr val="tx1"/>
                </a:solidFill>
                <a:latin typeface="Arial" charset="0"/>
              </a:defRPr>
            </a:lvl6pPr>
            <a:lvl7pPr marL="3219351" indent="-247642" algn="ctr" defTabSz="1073117" eaLnBrk="0" fontAlgn="base" hangingPunct="0">
              <a:lnSpc>
                <a:spcPct val="95000"/>
              </a:lnSpc>
              <a:spcBef>
                <a:spcPct val="50000"/>
              </a:spcBef>
              <a:spcAft>
                <a:spcPct val="0"/>
              </a:spcAft>
              <a:defRPr>
                <a:solidFill>
                  <a:schemeClr val="tx1"/>
                </a:solidFill>
                <a:latin typeface="Arial" charset="0"/>
              </a:defRPr>
            </a:lvl7pPr>
            <a:lvl8pPr marL="3714636" indent="-247642" algn="ctr" defTabSz="1073117" eaLnBrk="0" fontAlgn="base" hangingPunct="0">
              <a:lnSpc>
                <a:spcPct val="95000"/>
              </a:lnSpc>
              <a:spcBef>
                <a:spcPct val="50000"/>
              </a:spcBef>
              <a:spcAft>
                <a:spcPct val="0"/>
              </a:spcAft>
              <a:defRPr>
                <a:solidFill>
                  <a:schemeClr val="tx1"/>
                </a:solidFill>
                <a:latin typeface="Arial" charset="0"/>
              </a:defRPr>
            </a:lvl8pPr>
            <a:lvl9pPr marL="4209920" indent="-247642" algn="ctr" defTabSz="1073117" eaLnBrk="0" fontAlgn="base" hangingPunct="0">
              <a:lnSpc>
                <a:spcPct val="95000"/>
              </a:lnSpc>
              <a:spcBef>
                <a:spcPct val="50000"/>
              </a:spcBef>
              <a:spcAft>
                <a:spcPct val="0"/>
              </a:spcAft>
              <a:defRPr>
                <a:solidFill>
                  <a:schemeClr val="tx1"/>
                </a:solidFill>
                <a:latin typeface="Arial" charset="0"/>
              </a:defRPr>
            </a:lvl9pPr>
          </a:lstStyle>
          <a:p>
            <a:pPr eaLnBrk="1" hangingPunct="1"/>
            <a:fld id="{E6FC7946-5BFD-4B3D-80AA-246AE674EA35}" type="slidenum">
              <a:rPr lang="fr-FR" altLang="de-DE" smtClean="0">
                <a:solidFill>
                  <a:prstClr val="black"/>
                </a:solidFill>
              </a:rPr>
              <a:pPr eaLnBrk="1" hangingPunct="1"/>
              <a:t>7</a:t>
            </a:fld>
            <a:endParaRPr lang="fr-FR" altLang="de-DE" dirty="0"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a:xfrm>
            <a:off x="2749550" y="533400"/>
            <a:ext cx="4733925" cy="2662238"/>
          </a:xfrm>
          <a:ln/>
        </p:spPr>
      </p:sp>
      <p:sp>
        <p:nvSpPr>
          <p:cNvPr id="23555" name="Espace réservé des commentaires 2"/>
          <p:cNvSpPr>
            <a:spLocks noGrp="1"/>
          </p:cNvSpPr>
          <p:nvPr>
            <p:ph type="body" idx="1"/>
          </p:nvPr>
        </p:nvSpPr>
        <p:spPr>
          <a:noFill/>
        </p:spPr>
        <p:txBody>
          <a:bodyPr/>
          <a:lstStyle/>
          <a:p>
            <a:r>
              <a:rPr lang="en-US" dirty="0"/>
              <a:t>As they flew higher and higher, Bruno could see his home town getting smaller and smaller. Then how the whole of </a:t>
            </a:r>
            <a:r>
              <a:rPr lang="en-US" dirty="0" smtClean="0"/>
              <a:t>England </a:t>
            </a:r>
            <a:r>
              <a:rPr lang="en-US" dirty="0"/>
              <a:t>and finally the whole world became so small that he could no longer see it with the naked eye. "Oh dear" he thought, "how can I tell Karl all about my adventures when I'm so far away?" After an eternity, as it seemed to Bruno, Ariane and Bruno finally landed on Mars. </a:t>
            </a:r>
            <a:endParaRPr lang="en-US" dirty="0" smtClean="0"/>
          </a:p>
          <a:p>
            <a:endParaRPr lang="en-US" dirty="0"/>
          </a:p>
          <a:p>
            <a:r>
              <a:rPr lang="en-US" dirty="0" smtClean="0"/>
              <a:t>When </a:t>
            </a:r>
            <a:r>
              <a:rPr lang="en-US" dirty="0"/>
              <a:t>Bruno stepped on the underground, he felt sand beneath him - just like on a beach! He could hardly wait to start discovering. "Before you start, Bruno" said Ariane, "I would like to introduce you to someone. Bruno wondered whether Ariane knew Martians! Ariane blew a short whistle and said, "Look up, Bruno." Bruno looked up and high above them a beautiful high-tech insect appeared. </a:t>
            </a:r>
            <a:endParaRPr lang="de-DE" dirty="0"/>
          </a:p>
          <a:p>
            <a:endParaRPr lang="fr-FR" altLang="de-DE" dirty="0" smtClean="0"/>
          </a:p>
        </p:txBody>
      </p:sp>
      <p:sp>
        <p:nvSpPr>
          <p:cNvPr id="23556" name="Espace réservé du numéro de diapositive 3"/>
          <p:cNvSpPr>
            <a:spLocks noGrp="1"/>
          </p:cNvSpPr>
          <p:nvPr>
            <p:ph type="sldNum" sz="quarter" idx="5"/>
          </p:nvPr>
        </p:nvSpPr>
        <p:spPr>
          <a:noFill/>
        </p:spPr>
        <p:txBody>
          <a:bodyPr/>
          <a:lstStyle>
            <a:lvl1pPr defTabSz="1073117" eaLnBrk="0" hangingPunct="0">
              <a:defRPr>
                <a:solidFill>
                  <a:schemeClr val="tx1"/>
                </a:solidFill>
                <a:latin typeface="Arial" charset="0"/>
              </a:defRPr>
            </a:lvl1pPr>
            <a:lvl2pPr marL="804838" indent="-309553" defTabSz="1073117" eaLnBrk="0" hangingPunct="0">
              <a:defRPr>
                <a:solidFill>
                  <a:schemeClr val="tx1"/>
                </a:solidFill>
                <a:latin typeface="Arial" charset="0"/>
              </a:defRPr>
            </a:lvl2pPr>
            <a:lvl3pPr marL="1238212" indent="-247642" defTabSz="1073117" eaLnBrk="0" hangingPunct="0">
              <a:defRPr>
                <a:solidFill>
                  <a:schemeClr val="tx1"/>
                </a:solidFill>
                <a:latin typeface="Arial" charset="0"/>
              </a:defRPr>
            </a:lvl3pPr>
            <a:lvl4pPr marL="1733497" indent="-247642" defTabSz="1073117" eaLnBrk="0" hangingPunct="0">
              <a:defRPr>
                <a:solidFill>
                  <a:schemeClr val="tx1"/>
                </a:solidFill>
                <a:latin typeface="Arial" charset="0"/>
              </a:defRPr>
            </a:lvl4pPr>
            <a:lvl5pPr marL="2228781" indent="-247642" defTabSz="1073117" eaLnBrk="0" hangingPunct="0">
              <a:defRPr>
                <a:solidFill>
                  <a:schemeClr val="tx1"/>
                </a:solidFill>
                <a:latin typeface="Arial" charset="0"/>
              </a:defRPr>
            </a:lvl5pPr>
            <a:lvl6pPr marL="2724066" indent="-247642" algn="ctr" defTabSz="1073117" eaLnBrk="0" fontAlgn="base" hangingPunct="0">
              <a:lnSpc>
                <a:spcPct val="95000"/>
              </a:lnSpc>
              <a:spcBef>
                <a:spcPct val="50000"/>
              </a:spcBef>
              <a:spcAft>
                <a:spcPct val="0"/>
              </a:spcAft>
              <a:defRPr>
                <a:solidFill>
                  <a:schemeClr val="tx1"/>
                </a:solidFill>
                <a:latin typeface="Arial" charset="0"/>
              </a:defRPr>
            </a:lvl6pPr>
            <a:lvl7pPr marL="3219351" indent="-247642" algn="ctr" defTabSz="1073117" eaLnBrk="0" fontAlgn="base" hangingPunct="0">
              <a:lnSpc>
                <a:spcPct val="95000"/>
              </a:lnSpc>
              <a:spcBef>
                <a:spcPct val="50000"/>
              </a:spcBef>
              <a:spcAft>
                <a:spcPct val="0"/>
              </a:spcAft>
              <a:defRPr>
                <a:solidFill>
                  <a:schemeClr val="tx1"/>
                </a:solidFill>
                <a:latin typeface="Arial" charset="0"/>
              </a:defRPr>
            </a:lvl7pPr>
            <a:lvl8pPr marL="3714636" indent="-247642" algn="ctr" defTabSz="1073117" eaLnBrk="0" fontAlgn="base" hangingPunct="0">
              <a:lnSpc>
                <a:spcPct val="95000"/>
              </a:lnSpc>
              <a:spcBef>
                <a:spcPct val="50000"/>
              </a:spcBef>
              <a:spcAft>
                <a:spcPct val="0"/>
              </a:spcAft>
              <a:defRPr>
                <a:solidFill>
                  <a:schemeClr val="tx1"/>
                </a:solidFill>
                <a:latin typeface="Arial" charset="0"/>
              </a:defRPr>
            </a:lvl8pPr>
            <a:lvl9pPr marL="4209920" indent="-247642" algn="ctr" defTabSz="1073117" eaLnBrk="0" fontAlgn="base" hangingPunct="0">
              <a:lnSpc>
                <a:spcPct val="95000"/>
              </a:lnSpc>
              <a:spcBef>
                <a:spcPct val="50000"/>
              </a:spcBef>
              <a:spcAft>
                <a:spcPct val="0"/>
              </a:spcAft>
              <a:defRPr>
                <a:solidFill>
                  <a:schemeClr val="tx1"/>
                </a:solidFill>
                <a:latin typeface="Arial" charset="0"/>
              </a:defRPr>
            </a:lvl9pPr>
          </a:lstStyle>
          <a:p>
            <a:pPr eaLnBrk="1" hangingPunct="1"/>
            <a:fld id="{36346D1F-E86D-4A69-9042-5D00F8150EDB}" type="slidenum">
              <a:rPr lang="fr-FR" altLang="de-DE" smtClean="0">
                <a:solidFill>
                  <a:prstClr val="black"/>
                </a:solidFill>
              </a:rPr>
              <a:pPr eaLnBrk="1" hangingPunct="1"/>
              <a:t>8</a:t>
            </a:fld>
            <a:endParaRPr lang="fr-FR" altLang="de-DE"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xfrm>
            <a:off x="2749550" y="533400"/>
            <a:ext cx="4733925" cy="2662238"/>
          </a:xfrm>
          <a:ln/>
        </p:spPr>
      </p:sp>
      <p:sp>
        <p:nvSpPr>
          <p:cNvPr id="24579" name="Espace réservé des commentaires 2"/>
          <p:cNvSpPr>
            <a:spLocks noGrp="1"/>
          </p:cNvSpPr>
          <p:nvPr>
            <p:ph type="body" idx="1"/>
          </p:nvPr>
        </p:nvSpPr>
        <p:spPr>
          <a:noFill/>
        </p:spPr>
        <p:txBody>
          <a:bodyPr/>
          <a:lstStyle/>
          <a:p>
            <a:r>
              <a:rPr lang="en-US" dirty="0"/>
              <a:t>"Hi Bruno, I'm Sarah" said this, "whenever you want to tell Karl about your latest discoveries, whistle for me and I'll pass your message on to Earth for you. I can see you both from up here!" </a:t>
            </a:r>
            <a:endParaRPr lang="de-DE" dirty="0"/>
          </a:p>
          <a:p>
            <a:endParaRPr lang="fr-FR" altLang="de-DE" dirty="0" smtClean="0"/>
          </a:p>
        </p:txBody>
      </p:sp>
      <p:sp>
        <p:nvSpPr>
          <p:cNvPr id="24580" name="Espace réservé du numéro de diapositive 3"/>
          <p:cNvSpPr>
            <a:spLocks noGrp="1"/>
          </p:cNvSpPr>
          <p:nvPr>
            <p:ph type="sldNum" sz="quarter" idx="5"/>
          </p:nvPr>
        </p:nvSpPr>
        <p:spPr>
          <a:noFill/>
        </p:spPr>
        <p:txBody>
          <a:bodyPr/>
          <a:lstStyle>
            <a:lvl1pPr defTabSz="1073117" eaLnBrk="0" hangingPunct="0">
              <a:defRPr>
                <a:solidFill>
                  <a:schemeClr val="tx1"/>
                </a:solidFill>
                <a:latin typeface="Arial" charset="0"/>
              </a:defRPr>
            </a:lvl1pPr>
            <a:lvl2pPr marL="804838" indent="-309553" defTabSz="1073117" eaLnBrk="0" hangingPunct="0">
              <a:defRPr>
                <a:solidFill>
                  <a:schemeClr val="tx1"/>
                </a:solidFill>
                <a:latin typeface="Arial" charset="0"/>
              </a:defRPr>
            </a:lvl2pPr>
            <a:lvl3pPr marL="1238212" indent="-247642" defTabSz="1073117" eaLnBrk="0" hangingPunct="0">
              <a:defRPr>
                <a:solidFill>
                  <a:schemeClr val="tx1"/>
                </a:solidFill>
                <a:latin typeface="Arial" charset="0"/>
              </a:defRPr>
            </a:lvl3pPr>
            <a:lvl4pPr marL="1733497" indent="-247642" defTabSz="1073117" eaLnBrk="0" hangingPunct="0">
              <a:defRPr>
                <a:solidFill>
                  <a:schemeClr val="tx1"/>
                </a:solidFill>
                <a:latin typeface="Arial" charset="0"/>
              </a:defRPr>
            </a:lvl4pPr>
            <a:lvl5pPr marL="2228781" indent="-247642" defTabSz="1073117" eaLnBrk="0" hangingPunct="0">
              <a:defRPr>
                <a:solidFill>
                  <a:schemeClr val="tx1"/>
                </a:solidFill>
                <a:latin typeface="Arial" charset="0"/>
              </a:defRPr>
            </a:lvl5pPr>
            <a:lvl6pPr marL="2724066" indent="-247642" algn="ctr" defTabSz="1073117" eaLnBrk="0" fontAlgn="base" hangingPunct="0">
              <a:lnSpc>
                <a:spcPct val="95000"/>
              </a:lnSpc>
              <a:spcBef>
                <a:spcPct val="50000"/>
              </a:spcBef>
              <a:spcAft>
                <a:spcPct val="0"/>
              </a:spcAft>
              <a:defRPr>
                <a:solidFill>
                  <a:schemeClr val="tx1"/>
                </a:solidFill>
                <a:latin typeface="Arial" charset="0"/>
              </a:defRPr>
            </a:lvl6pPr>
            <a:lvl7pPr marL="3219351" indent="-247642" algn="ctr" defTabSz="1073117" eaLnBrk="0" fontAlgn="base" hangingPunct="0">
              <a:lnSpc>
                <a:spcPct val="95000"/>
              </a:lnSpc>
              <a:spcBef>
                <a:spcPct val="50000"/>
              </a:spcBef>
              <a:spcAft>
                <a:spcPct val="0"/>
              </a:spcAft>
              <a:defRPr>
                <a:solidFill>
                  <a:schemeClr val="tx1"/>
                </a:solidFill>
                <a:latin typeface="Arial" charset="0"/>
              </a:defRPr>
            </a:lvl7pPr>
            <a:lvl8pPr marL="3714636" indent="-247642" algn="ctr" defTabSz="1073117" eaLnBrk="0" fontAlgn="base" hangingPunct="0">
              <a:lnSpc>
                <a:spcPct val="95000"/>
              </a:lnSpc>
              <a:spcBef>
                <a:spcPct val="50000"/>
              </a:spcBef>
              <a:spcAft>
                <a:spcPct val="0"/>
              </a:spcAft>
              <a:defRPr>
                <a:solidFill>
                  <a:schemeClr val="tx1"/>
                </a:solidFill>
                <a:latin typeface="Arial" charset="0"/>
              </a:defRPr>
            </a:lvl8pPr>
            <a:lvl9pPr marL="4209920" indent="-247642" algn="ctr" defTabSz="1073117" eaLnBrk="0" fontAlgn="base" hangingPunct="0">
              <a:lnSpc>
                <a:spcPct val="95000"/>
              </a:lnSpc>
              <a:spcBef>
                <a:spcPct val="50000"/>
              </a:spcBef>
              <a:spcAft>
                <a:spcPct val="0"/>
              </a:spcAft>
              <a:defRPr>
                <a:solidFill>
                  <a:schemeClr val="tx1"/>
                </a:solidFill>
                <a:latin typeface="Arial" charset="0"/>
              </a:defRPr>
            </a:lvl9pPr>
          </a:lstStyle>
          <a:p>
            <a:pPr eaLnBrk="1" hangingPunct="1"/>
            <a:fld id="{B9C782E9-351C-443A-A264-286588DAEB5C}" type="slidenum">
              <a:rPr lang="fr-FR" altLang="de-DE" smtClean="0">
                <a:solidFill>
                  <a:prstClr val="black"/>
                </a:solidFill>
              </a:rPr>
              <a:pPr eaLnBrk="1" hangingPunct="1"/>
              <a:t>9</a:t>
            </a:fld>
            <a:endParaRPr lang="fr-FR" altLang="de-DE"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cstate="screen">
            <a:lum/>
            <a:extLst>
              <a:ext uri="{28A0092B-C50C-407E-A947-70E740481C1C}">
                <a14:useLocalDpi xmlns:a14="http://schemas.microsoft.com/office/drawing/2010/main"/>
              </a:ext>
            </a:extLst>
          </a:blip>
          <a:srcRect/>
          <a:stretch>
            <a:fillRect b="20000"/>
          </a:stretch>
        </a:blip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xmlns="" id="{C290E6F2-F047-7B46-8E8D-8AC608662F12}"/>
              </a:ext>
            </a:extLst>
          </p:cNvPr>
          <p:cNvSpPr/>
          <p:nvPr userDrawn="1"/>
        </p:nvSpPr>
        <p:spPr>
          <a:xfrm>
            <a:off x="0" y="3586038"/>
            <a:ext cx="12192000" cy="1825985"/>
          </a:xfrm>
          <a:prstGeom prst="rect">
            <a:avLst/>
          </a:prstGeom>
          <a:gradFill flip="none" rotWithShape="1">
            <a:gsLst>
              <a:gs pos="0">
                <a:schemeClr val="tx2">
                  <a:alpha val="0"/>
                </a:schemeClr>
              </a:gs>
              <a:gs pos="100000">
                <a:schemeClr val="tx2">
                  <a:alpha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9" name="Rectangle 4"/>
          <p:cNvSpPr>
            <a:spLocks noChangeArrowheads="1"/>
          </p:cNvSpPr>
          <p:nvPr/>
        </p:nvSpPr>
        <p:spPr bwMode="auto">
          <a:xfrm>
            <a:off x="0" y="5424787"/>
            <a:ext cx="12192000" cy="14332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nvGrpSpPr>
          <p:cNvPr id="20" name="Group 15"/>
          <p:cNvGrpSpPr>
            <a:grpSpLocks/>
          </p:cNvGrpSpPr>
          <p:nvPr/>
        </p:nvGrpSpPr>
        <p:grpSpPr bwMode="white">
          <a:xfrm>
            <a:off x="0" y="5412023"/>
            <a:ext cx="12192000" cy="61996"/>
            <a:chOff x="0" y="3175"/>
            <a:chExt cx="6736" cy="68"/>
          </a:xfrm>
        </p:grpSpPr>
        <p:sp>
          <p:nvSpPr>
            <p:cNvPr id="21" name="Rectangle 16"/>
            <p:cNvSpPr>
              <a:spLocks noChangeArrowheads="1"/>
            </p:cNvSpPr>
            <p:nvPr/>
          </p:nvSpPr>
          <p:spPr bwMode="white">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sp>
          <p:nvSpPr>
            <p:cNvPr id="22" name="Rectangle 17"/>
            <p:cNvSpPr>
              <a:spLocks noChangeArrowheads="1"/>
            </p:cNvSpPr>
            <p:nvPr/>
          </p:nvSpPr>
          <p:spPr bwMode="white">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sp>
        <p:nvSpPr>
          <p:cNvPr id="3" name="Text Placeholder 2"/>
          <p:cNvSpPr>
            <a:spLocks noGrp="1"/>
          </p:cNvSpPr>
          <p:nvPr userDrawn="1">
            <p:ph type="body" sz="quarter" idx="10"/>
          </p:nvPr>
        </p:nvSpPr>
        <p:spPr bwMode="white">
          <a:xfrm>
            <a:off x="3305016" y="5625554"/>
            <a:ext cx="5139060" cy="795600"/>
          </a:xfrm>
        </p:spPr>
        <p:txBody>
          <a:bodyPr/>
          <a:lstStyle>
            <a:lvl1pPr marL="0" indent="0">
              <a:buNone/>
              <a:defRPr sz="1300">
                <a:solidFill>
                  <a:schemeClr val="bg1"/>
                </a:solidFill>
              </a:defRPr>
            </a:lvl1pPr>
          </a:lstStyle>
          <a:p>
            <a:pPr lvl="0"/>
            <a:r>
              <a:rPr lang="de-DE" noProof="0" smtClean="0"/>
              <a:t>Textmasterformat bearbeiten</a:t>
            </a:r>
          </a:p>
        </p:txBody>
      </p:sp>
      <p:sp>
        <p:nvSpPr>
          <p:cNvPr id="12" name="Rectangle 3"/>
          <p:cNvSpPr>
            <a:spLocks noGrp="1" noChangeArrowheads="1"/>
          </p:cNvSpPr>
          <p:nvPr userDrawn="1">
            <p:ph type="ctrTitle"/>
          </p:nvPr>
        </p:nvSpPr>
        <p:spPr>
          <a:xfrm>
            <a:off x="3305016" y="1628800"/>
            <a:ext cx="6031344" cy="2892800"/>
          </a:xfrm>
        </p:spPr>
        <p:txBody>
          <a:bodyPr anchor="b"/>
          <a:lstStyle>
            <a:lvl1pPr>
              <a:lnSpc>
                <a:spcPct val="105000"/>
              </a:lnSpc>
              <a:defRPr sz="3000">
                <a:solidFill>
                  <a:schemeClr val="bg1"/>
                </a:solidFill>
              </a:defRPr>
            </a:lvl1pPr>
          </a:lstStyle>
          <a:p>
            <a:pPr lvl="0"/>
            <a:r>
              <a:rPr lang="de-DE" altLang="de-DE" noProof="0" smtClean="0"/>
              <a:t>Titelmasterformat durch Klicken bearbeiten</a:t>
            </a:r>
            <a:endParaRPr lang="en-GB" altLang="de-DE" noProof="0"/>
          </a:p>
        </p:txBody>
      </p:sp>
      <p:sp>
        <p:nvSpPr>
          <p:cNvPr id="13" name="Rectangle 4"/>
          <p:cNvSpPr>
            <a:spLocks noGrp="1" noChangeArrowheads="1"/>
          </p:cNvSpPr>
          <p:nvPr userDrawn="1">
            <p:ph type="subTitle" idx="1"/>
          </p:nvPr>
        </p:nvSpPr>
        <p:spPr>
          <a:xfrm>
            <a:off x="3305016" y="4561676"/>
            <a:ext cx="6031344" cy="863111"/>
          </a:xfrm>
        </p:spPr>
        <p:txBody>
          <a:bodyPr anchor="t"/>
          <a:lstStyle>
            <a:lvl1pPr marL="0" indent="0">
              <a:lnSpc>
                <a:spcPct val="100000"/>
              </a:lnSpc>
              <a:buNone/>
              <a:defRPr sz="2000">
                <a:solidFill>
                  <a:schemeClr val="bg1"/>
                </a:solidFill>
              </a:defRPr>
            </a:lvl1pPr>
          </a:lstStyle>
          <a:p>
            <a:pPr lvl="0"/>
            <a:r>
              <a:rPr lang="de-DE" altLang="de-DE" noProof="0" smtClean="0"/>
              <a:t>Formatvorlage des Untertitelmasters durch Klicken bearbeiten</a:t>
            </a:r>
            <a:endParaRPr lang="en-GB" altLang="de-DE" noProof="0"/>
          </a:p>
        </p:txBody>
      </p:sp>
      <p:grpSp>
        <p:nvGrpSpPr>
          <p:cNvPr id="10" name="Group 14">
            <a:extLst>
              <a:ext uri="{FF2B5EF4-FFF2-40B4-BE49-F238E27FC236}">
                <a16:creationId xmlns:a16="http://schemas.microsoft.com/office/drawing/2014/main" xmlns="" id="{5AB15939-5E00-1541-A286-A7FA1D8FCDB8}"/>
              </a:ext>
            </a:extLst>
          </p:cNvPr>
          <p:cNvGrpSpPr>
            <a:grpSpLocks noChangeAspect="1"/>
          </p:cNvGrpSpPr>
          <p:nvPr userDrawn="1"/>
        </p:nvGrpSpPr>
        <p:grpSpPr>
          <a:xfrm>
            <a:off x="10614576" y="6254454"/>
            <a:ext cx="1332000" cy="246595"/>
            <a:chOff x="830300" y="1716088"/>
            <a:chExt cx="10058401" cy="1862137"/>
          </a:xfrm>
          <a:solidFill>
            <a:schemeClr val="bg1"/>
          </a:solidFill>
        </p:grpSpPr>
        <p:sp>
          <p:nvSpPr>
            <p:cNvPr id="14" name="Freeform 5">
              <a:extLst>
                <a:ext uri="{FF2B5EF4-FFF2-40B4-BE49-F238E27FC236}">
                  <a16:creationId xmlns:a16="http://schemas.microsoft.com/office/drawing/2014/main" xmlns="" id="{D28E77BC-BD0F-7F48-9617-FC4F28F5B5C0}"/>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5" name="Rectangle 6">
              <a:extLst>
                <a:ext uri="{FF2B5EF4-FFF2-40B4-BE49-F238E27FC236}">
                  <a16:creationId xmlns:a16="http://schemas.microsoft.com/office/drawing/2014/main" xmlns="" id="{9CA651DB-25D4-8647-91E2-0F4861AE0A45}"/>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6" name="Freeform 7">
              <a:extLst>
                <a:ext uri="{FF2B5EF4-FFF2-40B4-BE49-F238E27FC236}">
                  <a16:creationId xmlns:a16="http://schemas.microsoft.com/office/drawing/2014/main" xmlns="" id="{1D4D2CD1-37E4-6E46-B7B6-6AEB592EF0B8}"/>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7" name="Freeform 8">
              <a:extLst>
                <a:ext uri="{FF2B5EF4-FFF2-40B4-BE49-F238E27FC236}">
                  <a16:creationId xmlns:a16="http://schemas.microsoft.com/office/drawing/2014/main" xmlns="" id="{A8083FA7-BD29-3C42-9575-25E6020D1338}"/>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9">
              <a:extLst>
                <a:ext uri="{FF2B5EF4-FFF2-40B4-BE49-F238E27FC236}">
                  <a16:creationId xmlns:a16="http://schemas.microsoft.com/office/drawing/2014/main" xmlns="" id="{2F7C2D53-0CA3-4F4B-9290-7A82093F4F6E}"/>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3" name="Freeform 10">
              <a:extLst>
                <a:ext uri="{FF2B5EF4-FFF2-40B4-BE49-F238E27FC236}">
                  <a16:creationId xmlns:a16="http://schemas.microsoft.com/office/drawing/2014/main" xmlns="" id="{EFA60F35-0B8F-E140-8BEE-DD3D86E743DE}"/>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pic>
        <p:nvPicPr>
          <p:cNvPr id="24" name="Grafik 23">
            <a:extLst>
              <a:ext uri="{FF2B5EF4-FFF2-40B4-BE49-F238E27FC236}">
                <a16:creationId xmlns:a16="http://schemas.microsoft.com/office/drawing/2014/main" xmlns="" id="{1C754668-93E8-C444-9BC6-9E67C4B5330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8689500" y="6229151"/>
            <a:ext cx="1335600" cy="266643"/>
          </a:xfrm>
          <a:prstGeom prst="rect">
            <a:avLst/>
          </a:prstGeom>
        </p:spPr>
      </p:pic>
    </p:spTree>
    <p:extLst>
      <p:ext uri="{BB962C8B-B14F-4D97-AF65-F5344CB8AC3E}">
        <p14:creationId xmlns:p14="http://schemas.microsoft.com/office/powerpoint/2010/main" val="402286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nd three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5999"/>
            <a:ext cx="3600000" cy="431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1"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3" name="Inhaltsplatzhalter 2"/>
          <p:cNvSpPr>
            <a:spLocks noGrp="1"/>
          </p:cNvSpPr>
          <p:nvPr>
            <p:ph idx="17" hasCustomPrompt="1"/>
          </p:nvPr>
        </p:nvSpPr>
        <p:spPr>
          <a:xfrm>
            <a:off x="4294750" y="1565999"/>
            <a:ext cx="3600000" cy="431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Inhaltsplatzhalter 2"/>
          <p:cNvSpPr>
            <a:spLocks noGrp="1"/>
          </p:cNvSpPr>
          <p:nvPr>
            <p:ph idx="18" hasCustomPrompt="1"/>
          </p:nvPr>
        </p:nvSpPr>
        <p:spPr>
          <a:xfrm>
            <a:off x="8117096" y="1569245"/>
            <a:ext cx="3600000" cy="43076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0" name="Slide Number Placeholder 5">
            <a:extLst>
              <a:ext uri="{FF2B5EF4-FFF2-40B4-BE49-F238E27FC236}">
                <a16:creationId xmlns:a16="http://schemas.microsoft.com/office/drawing/2014/main" xmlns="" id="{6C956BB3-8603-5A44-BE7E-99C59691C458}"/>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31" name="Footer Placeholder 7">
            <a:extLst>
              <a:ext uri="{FF2B5EF4-FFF2-40B4-BE49-F238E27FC236}">
                <a16:creationId xmlns:a16="http://schemas.microsoft.com/office/drawing/2014/main" xmlns="" id="{A4912989-0AAD-B54A-A79C-C3D9DF8E14F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32" name="Date Placeholder 6">
            <a:extLst>
              <a:ext uri="{FF2B5EF4-FFF2-40B4-BE49-F238E27FC236}">
                <a16:creationId xmlns:a16="http://schemas.microsoft.com/office/drawing/2014/main" xmlns="" id="{2E5B938F-8E07-4F46-8B60-14E31C21CC1B}"/>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249915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4" hasCustomPrompt="1"/>
          </p:nvPr>
        </p:nvSpPr>
        <p:spPr bwMode="gray">
          <a:xfrm>
            <a:off x="0" y="0"/>
            <a:ext cx="12192000" cy="6858000"/>
          </a:xfrm>
        </p:spPr>
        <p:txBody>
          <a:bodyPr/>
          <a:lstStyle>
            <a:lvl1pPr marL="0" indent="0" algn="ctr">
              <a:buNone/>
              <a:defRPr/>
            </a:lvl1pPr>
          </a:lstStyle>
          <a:p>
            <a:r>
              <a:rPr lang="en-GB" noProof="0" dirty="0"/>
              <a:t>Click to insert picture</a:t>
            </a:r>
          </a:p>
        </p:txBody>
      </p:sp>
      <p:sp>
        <p:nvSpPr>
          <p:cNvPr id="122" name="Bildplatzhalter 121">
            <a:extLst>
              <a:ext uri="{FF2B5EF4-FFF2-40B4-BE49-F238E27FC236}">
                <a16:creationId xmlns:a16="http://schemas.microsoft.com/office/drawing/2014/main" xmlns="" id="{3C3F02D8-7128-494F-9576-E9B7758B2F9E}"/>
              </a:ext>
            </a:extLst>
          </p:cNvPr>
          <p:cNvSpPr>
            <a:spLocks noGrp="1" noChangeAspect="1"/>
          </p:cNvSpPr>
          <p:nvPr>
            <p:ph type="pic" sz="quarter" idx="15" hasCustomPrompt="1"/>
          </p:nvPr>
        </p:nvSpPr>
        <p:spPr>
          <a:xfrm>
            <a:off x="10846793" y="6465066"/>
            <a:ext cx="1089504" cy="2016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GB" noProof="0"/>
              <a:t> </a:t>
            </a:r>
          </a:p>
        </p:txBody>
      </p:sp>
      <p:sp>
        <p:nvSpPr>
          <p:cNvPr id="10"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GB" noProof="0"/>
              <a:t>[Insert confidentiality here]</a:t>
            </a:r>
          </a:p>
        </p:txBody>
      </p:sp>
      <p:sp>
        <p:nvSpPr>
          <p:cNvPr id="15" name="Slide Number Placeholder 5">
            <a:extLst>
              <a:ext uri="{FF2B5EF4-FFF2-40B4-BE49-F238E27FC236}">
                <a16:creationId xmlns:a16="http://schemas.microsoft.com/office/drawing/2014/main" xmlns="" id="{7FDC0299-9721-DE42-83F7-A4BAE9D849C8}"/>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16" name="Footer Placeholder 7">
            <a:extLst>
              <a:ext uri="{FF2B5EF4-FFF2-40B4-BE49-F238E27FC236}">
                <a16:creationId xmlns:a16="http://schemas.microsoft.com/office/drawing/2014/main" xmlns="" id="{6078308E-3369-4248-B47D-B9E4B48FD740}"/>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p>
        </p:txBody>
      </p:sp>
      <p:sp>
        <p:nvSpPr>
          <p:cNvPr id="17" name="Date Placeholder 6">
            <a:extLst>
              <a:ext uri="{FF2B5EF4-FFF2-40B4-BE49-F238E27FC236}">
                <a16:creationId xmlns:a16="http://schemas.microsoft.com/office/drawing/2014/main" xmlns="" id="{99F148FA-66D3-0B40-9D16-594F7CFB77C3}"/>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en-GB" noProof="0"/>
              <a:t>DD MONTH YEAR</a:t>
            </a:r>
          </a:p>
        </p:txBody>
      </p:sp>
      <p:sp>
        <p:nvSpPr>
          <p:cNvPr id="8" name="Bildplatzhalter 121">
            <a:extLst>
              <a:ext uri="{FF2B5EF4-FFF2-40B4-BE49-F238E27FC236}">
                <a16:creationId xmlns:a16="http://schemas.microsoft.com/office/drawing/2014/main" xmlns="" id="{A9848D8D-F0D1-FC48-A714-385A5CD8EB72}"/>
              </a:ext>
            </a:extLst>
          </p:cNvPr>
          <p:cNvSpPr>
            <a:spLocks noGrp="1"/>
          </p:cNvSpPr>
          <p:nvPr>
            <p:ph type="pic" sz="quarter" idx="16" hasCustomPrompt="1"/>
          </p:nvPr>
        </p:nvSpPr>
        <p:spPr>
          <a:xfrm>
            <a:off x="9276677" y="6457707"/>
            <a:ext cx="1089504" cy="216000"/>
          </a:xfrm>
          <a: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p:spPr>
        <p:txBody>
          <a:bodyPr/>
          <a:lstStyle>
            <a:lvl1pPr marL="0" indent="0">
              <a:buNone/>
              <a:defRPr/>
            </a:lvl1pPr>
          </a:lstStyle>
          <a:p>
            <a:r>
              <a:rPr lang="en-GB" noProof="0"/>
              <a:t> </a:t>
            </a:r>
          </a:p>
        </p:txBody>
      </p:sp>
    </p:spTree>
    <p:extLst>
      <p:ext uri="{BB962C8B-B14F-4D97-AF65-F5344CB8AC3E}">
        <p14:creationId xmlns:p14="http://schemas.microsoft.com/office/powerpoint/2010/main" val="123785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 white logo">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4" hasCustomPrompt="1"/>
          </p:nvPr>
        </p:nvSpPr>
        <p:spPr bwMode="gray">
          <a:xfrm>
            <a:off x="0" y="0"/>
            <a:ext cx="12192000" cy="6858000"/>
          </a:xfrm>
        </p:spPr>
        <p:txBody>
          <a:bodyPr/>
          <a:lstStyle>
            <a:lvl1pPr marL="0" indent="0" algn="ctr">
              <a:buNone/>
              <a:defRPr/>
            </a:lvl1pPr>
          </a:lstStyle>
          <a:p>
            <a:r>
              <a:rPr lang="en-GB" noProof="0" dirty="0"/>
              <a:t>Click to insert picture</a:t>
            </a:r>
          </a:p>
        </p:txBody>
      </p:sp>
      <p:sp>
        <p:nvSpPr>
          <p:cNvPr id="10"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GB" noProof="0"/>
              <a:t>[Insert confidentiality here]</a:t>
            </a:r>
          </a:p>
        </p:txBody>
      </p:sp>
      <p:sp>
        <p:nvSpPr>
          <p:cNvPr id="15" name="Slide Number Placeholder 5">
            <a:extLst>
              <a:ext uri="{FF2B5EF4-FFF2-40B4-BE49-F238E27FC236}">
                <a16:creationId xmlns:a16="http://schemas.microsoft.com/office/drawing/2014/main" xmlns="" id="{1BBC72F3-43B9-A846-AFBF-2C02D072D499}"/>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16" name="Footer Placeholder 7">
            <a:extLst>
              <a:ext uri="{FF2B5EF4-FFF2-40B4-BE49-F238E27FC236}">
                <a16:creationId xmlns:a16="http://schemas.microsoft.com/office/drawing/2014/main" xmlns="" id="{E485CA81-90F3-254B-99D5-C353D885A64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p>
        </p:txBody>
      </p:sp>
      <p:sp>
        <p:nvSpPr>
          <p:cNvPr id="17" name="Date Placeholder 6">
            <a:extLst>
              <a:ext uri="{FF2B5EF4-FFF2-40B4-BE49-F238E27FC236}">
                <a16:creationId xmlns:a16="http://schemas.microsoft.com/office/drawing/2014/main" xmlns="" id="{EA0ED320-E4AE-624B-95BA-82C3ADD31910}"/>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en-GB" noProof="0"/>
              <a:t>DD MONTH YEAR</a:t>
            </a:r>
          </a:p>
        </p:txBody>
      </p:sp>
      <p:sp>
        <p:nvSpPr>
          <p:cNvPr id="8" name="Bildplatzhalter 121">
            <a:extLst>
              <a:ext uri="{FF2B5EF4-FFF2-40B4-BE49-F238E27FC236}">
                <a16:creationId xmlns:a16="http://schemas.microsoft.com/office/drawing/2014/main" xmlns="" id="{5AE2059C-6F02-D446-8F26-7940ACF89FED}"/>
              </a:ext>
            </a:extLst>
          </p:cNvPr>
          <p:cNvSpPr>
            <a:spLocks noGrp="1" noChangeAspect="1"/>
          </p:cNvSpPr>
          <p:nvPr>
            <p:ph type="pic" sz="quarter" idx="15" hasCustomPrompt="1"/>
          </p:nvPr>
        </p:nvSpPr>
        <p:spPr>
          <a:xfrm>
            <a:off x="10846793" y="6465066"/>
            <a:ext cx="1089504" cy="2016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GB" noProof="0"/>
              <a:t> </a:t>
            </a:r>
          </a:p>
        </p:txBody>
      </p:sp>
      <p:sp>
        <p:nvSpPr>
          <p:cNvPr id="9" name="Bildplatzhalter 121">
            <a:extLst>
              <a:ext uri="{FF2B5EF4-FFF2-40B4-BE49-F238E27FC236}">
                <a16:creationId xmlns:a16="http://schemas.microsoft.com/office/drawing/2014/main" xmlns="" id="{974986FE-D392-A845-9F02-1AF746FDC4C8}"/>
              </a:ext>
            </a:extLst>
          </p:cNvPr>
          <p:cNvSpPr>
            <a:spLocks noGrp="1"/>
          </p:cNvSpPr>
          <p:nvPr>
            <p:ph type="pic" sz="quarter" idx="16" hasCustomPrompt="1"/>
          </p:nvPr>
        </p:nvSpPr>
        <p:spPr>
          <a:xfrm>
            <a:off x="9276677" y="6457866"/>
            <a:ext cx="1089504" cy="216000"/>
          </a:xfrm>
          <a: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p:spPr>
        <p:txBody>
          <a:bodyPr/>
          <a:lstStyle>
            <a:lvl1pPr marL="0" indent="0">
              <a:buNone/>
              <a:defRPr/>
            </a:lvl1pPr>
          </a:lstStyle>
          <a:p>
            <a:r>
              <a:rPr lang="en-GB" noProof="0"/>
              <a:t> </a:t>
            </a:r>
          </a:p>
        </p:txBody>
      </p:sp>
    </p:spTree>
    <p:extLst>
      <p:ext uri="{BB962C8B-B14F-4D97-AF65-F5344CB8AC3E}">
        <p14:creationId xmlns:p14="http://schemas.microsoft.com/office/powerpoint/2010/main" val="427352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s with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6001"/>
            <a:ext cx="5418000" cy="422840"/>
          </a:xfrm>
        </p:spPr>
        <p:txBody>
          <a:bodyPr/>
          <a:lstStyle>
            <a:lvl1pPr marL="0" indent="0">
              <a:buNone/>
              <a:defRPr b="1"/>
            </a:lvl1pPr>
          </a:lstStyle>
          <a:p>
            <a:pPr lvl="0"/>
            <a:r>
              <a:rPr lang="en-US" dirty="0"/>
              <a:t>Click to edit Master text styles</a:t>
            </a:r>
          </a:p>
        </p:txBody>
      </p:sp>
      <p:sp>
        <p:nvSpPr>
          <p:cNvPr id="11"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3" name="Inhaltsplatzhalter 2"/>
          <p:cNvSpPr>
            <a:spLocks noGrp="1"/>
          </p:cNvSpPr>
          <p:nvPr>
            <p:ph idx="17" hasCustomPrompt="1"/>
          </p:nvPr>
        </p:nvSpPr>
        <p:spPr>
          <a:xfrm>
            <a:off x="6301252" y="1566000"/>
            <a:ext cx="5418347" cy="422841"/>
          </a:xfrm>
        </p:spPr>
        <p:txBody>
          <a:bodyPr/>
          <a:lstStyle>
            <a:lvl1pPr marL="0" indent="0">
              <a:buNone/>
              <a:defRPr b="1"/>
            </a:lvl1pPr>
          </a:lstStyle>
          <a:p>
            <a:pPr lvl="0"/>
            <a:r>
              <a:rPr lang="en-US" dirty="0"/>
              <a:t>Click to edit Master text styles</a:t>
            </a:r>
          </a:p>
        </p:txBody>
      </p:sp>
      <p:sp>
        <p:nvSpPr>
          <p:cNvPr id="5" name="Picture Placeholder 4"/>
          <p:cNvSpPr>
            <a:spLocks noGrp="1"/>
          </p:cNvSpPr>
          <p:nvPr>
            <p:ph type="pic" sz="quarter" idx="18" hasCustomPrompt="1"/>
          </p:nvPr>
        </p:nvSpPr>
        <p:spPr>
          <a:xfrm>
            <a:off x="479423" y="2060849"/>
            <a:ext cx="5418000" cy="3462791"/>
          </a:xfrm>
        </p:spPr>
        <p:txBody>
          <a:bodyPr/>
          <a:lstStyle>
            <a:lvl1pPr marL="0" indent="0">
              <a:buNone/>
              <a:defRPr/>
            </a:lvl1pPr>
          </a:lstStyle>
          <a:p>
            <a:r>
              <a:rPr lang="en-US" dirty="0"/>
              <a:t>Click icon to add picture</a:t>
            </a:r>
            <a:endParaRPr lang="en-GB" dirty="0"/>
          </a:p>
        </p:txBody>
      </p:sp>
      <p:sp>
        <p:nvSpPr>
          <p:cNvPr id="12" name="Picture Placeholder 4"/>
          <p:cNvSpPr>
            <a:spLocks noGrp="1"/>
          </p:cNvSpPr>
          <p:nvPr>
            <p:ph type="pic" sz="quarter" idx="19" hasCustomPrompt="1"/>
          </p:nvPr>
        </p:nvSpPr>
        <p:spPr>
          <a:xfrm>
            <a:off x="6299397" y="2060848"/>
            <a:ext cx="5418000" cy="3462791"/>
          </a:xfrm>
        </p:spPr>
        <p:txBody>
          <a:bodyPr/>
          <a:lstStyle>
            <a:lvl1pPr marL="0" indent="0">
              <a:buNone/>
              <a:defRPr/>
            </a:lvl1pPr>
          </a:lstStyle>
          <a:p>
            <a:r>
              <a:rPr lang="en-US" dirty="0"/>
              <a:t>Click icon to add picture</a:t>
            </a:r>
            <a:endParaRPr lang="en-GB" dirty="0"/>
          </a:p>
        </p:txBody>
      </p:sp>
      <p:sp>
        <p:nvSpPr>
          <p:cNvPr id="6" name="Text Placeholder 5"/>
          <p:cNvSpPr>
            <a:spLocks noGrp="1"/>
          </p:cNvSpPr>
          <p:nvPr>
            <p:ph type="body" sz="quarter" idx="22" hasCustomPrompt="1"/>
          </p:nvPr>
        </p:nvSpPr>
        <p:spPr>
          <a:xfrm>
            <a:off x="479425" y="5589240"/>
            <a:ext cx="5418138" cy="494060"/>
          </a:xfrm>
        </p:spPr>
        <p:txBody>
          <a:bodyPr/>
          <a:lstStyle>
            <a:lvl1pPr marL="0" indent="0">
              <a:buNone/>
              <a:defRPr/>
            </a:lvl1pPr>
            <a:lvl2pPr marL="180000" indent="0">
              <a:buNone/>
              <a:defRPr/>
            </a:lvl2pPr>
          </a:lstStyle>
          <a:p>
            <a:pPr lvl="0"/>
            <a:r>
              <a:rPr lang="en-US" dirty="0"/>
              <a:t>Click to edit Master text styles</a:t>
            </a:r>
          </a:p>
        </p:txBody>
      </p:sp>
      <p:sp>
        <p:nvSpPr>
          <p:cNvPr id="22" name="Text Placeholder 5"/>
          <p:cNvSpPr>
            <a:spLocks noGrp="1"/>
          </p:cNvSpPr>
          <p:nvPr>
            <p:ph type="body" sz="quarter" idx="23" hasCustomPrompt="1"/>
          </p:nvPr>
        </p:nvSpPr>
        <p:spPr>
          <a:xfrm>
            <a:off x="6299397" y="5589240"/>
            <a:ext cx="5418138" cy="494060"/>
          </a:xfrm>
        </p:spPr>
        <p:txBody>
          <a:bodyPr/>
          <a:lstStyle>
            <a:lvl1pPr marL="0" indent="0">
              <a:buNone/>
              <a:defRPr/>
            </a:lvl1pPr>
            <a:lvl2pPr marL="180000" indent="0">
              <a:buNone/>
              <a:defRPr/>
            </a:lvl2pPr>
          </a:lstStyle>
          <a:p>
            <a:pPr lvl="0"/>
            <a:r>
              <a:rPr lang="en-US" dirty="0"/>
              <a:t>Click to edit Master text styles</a:t>
            </a:r>
          </a:p>
        </p:txBody>
      </p:sp>
      <p:sp>
        <p:nvSpPr>
          <p:cNvPr id="32" name="Slide Number Placeholder 5">
            <a:extLst>
              <a:ext uri="{FF2B5EF4-FFF2-40B4-BE49-F238E27FC236}">
                <a16:creationId xmlns:a16="http://schemas.microsoft.com/office/drawing/2014/main" xmlns="" id="{D8CA4152-0EE4-F04F-8FFC-F3086644B463}"/>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33" name="Footer Placeholder 7">
            <a:extLst>
              <a:ext uri="{FF2B5EF4-FFF2-40B4-BE49-F238E27FC236}">
                <a16:creationId xmlns:a16="http://schemas.microsoft.com/office/drawing/2014/main" xmlns="" id="{2D724885-9764-2C43-B98B-27D34FD243FA}"/>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34" name="Date Placeholder 6">
            <a:extLst>
              <a:ext uri="{FF2B5EF4-FFF2-40B4-BE49-F238E27FC236}">
                <a16:creationId xmlns:a16="http://schemas.microsoft.com/office/drawing/2014/main" xmlns="" id="{683454C8-8CFC-2447-87E3-FCED77F62A54}"/>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1866786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pictures with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11"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5" name="Inhaltsplatzhalter 2"/>
          <p:cNvSpPr>
            <a:spLocks noGrp="1"/>
          </p:cNvSpPr>
          <p:nvPr>
            <p:ph idx="1" hasCustomPrompt="1"/>
          </p:nvPr>
        </p:nvSpPr>
        <p:spPr>
          <a:xfrm>
            <a:off x="481929" y="1566001"/>
            <a:ext cx="3600000" cy="422840"/>
          </a:xfrm>
        </p:spPr>
        <p:txBody>
          <a:bodyPr/>
          <a:lstStyle>
            <a:lvl1pPr marL="0" indent="0">
              <a:buNone/>
              <a:defRPr b="1"/>
            </a:lvl1pPr>
          </a:lstStyle>
          <a:p>
            <a:pPr lvl="0"/>
            <a:r>
              <a:rPr lang="en-US" dirty="0"/>
              <a:t>Click to edit Master text styles</a:t>
            </a:r>
          </a:p>
        </p:txBody>
      </p:sp>
      <p:sp>
        <p:nvSpPr>
          <p:cNvPr id="16" name="Inhaltsplatzhalter 2"/>
          <p:cNvSpPr>
            <a:spLocks noGrp="1"/>
          </p:cNvSpPr>
          <p:nvPr>
            <p:ph idx="17" hasCustomPrompt="1"/>
          </p:nvPr>
        </p:nvSpPr>
        <p:spPr>
          <a:xfrm>
            <a:off x="4296000" y="1566000"/>
            <a:ext cx="3600000" cy="422841"/>
          </a:xfrm>
        </p:spPr>
        <p:txBody>
          <a:bodyPr/>
          <a:lstStyle>
            <a:lvl1pPr marL="0" indent="0">
              <a:buNone/>
              <a:defRPr b="1"/>
            </a:lvl1pPr>
          </a:lstStyle>
          <a:p>
            <a:pPr lvl="0"/>
            <a:r>
              <a:rPr lang="en-US" dirty="0"/>
              <a:t>Click to edit Master text styles</a:t>
            </a:r>
          </a:p>
        </p:txBody>
      </p:sp>
      <p:sp>
        <p:nvSpPr>
          <p:cNvPr id="17" name="Picture Placeholder 4"/>
          <p:cNvSpPr>
            <a:spLocks noGrp="1"/>
          </p:cNvSpPr>
          <p:nvPr>
            <p:ph type="pic" sz="quarter" idx="18" hasCustomPrompt="1"/>
          </p:nvPr>
        </p:nvSpPr>
        <p:spPr>
          <a:xfrm>
            <a:off x="479425" y="2060849"/>
            <a:ext cx="3600000" cy="3462791"/>
          </a:xfrm>
        </p:spPr>
        <p:txBody>
          <a:bodyPr/>
          <a:lstStyle>
            <a:lvl1pPr marL="0" indent="0">
              <a:buNone/>
              <a:defRPr/>
            </a:lvl1pPr>
          </a:lstStyle>
          <a:p>
            <a:r>
              <a:rPr lang="en-US" dirty="0"/>
              <a:t>Click icon to add picture</a:t>
            </a:r>
            <a:endParaRPr lang="en-GB" dirty="0"/>
          </a:p>
        </p:txBody>
      </p:sp>
      <p:sp>
        <p:nvSpPr>
          <p:cNvPr id="18" name="Picture Placeholder 4"/>
          <p:cNvSpPr>
            <a:spLocks noGrp="1"/>
          </p:cNvSpPr>
          <p:nvPr>
            <p:ph type="pic" sz="quarter" idx="19" hasCustomPrompt="1"/>
          </p:nvPr>
        </p:nvSpPr>
        <p:spPr>
          <a:xfrm>
            <a:off x="4294145" y="2060848"/>
            <a:ext cx="3600000" cy="3462791"/>
          </a:xfrm>
        </p:spPr>
        <p:txBody>
          <a:bodyPr/>
          <a:lstStyle>
            <a:lvl1pPr marL="0" indent="0">
              <a:buNone/>
              <a:defRPr/>
            </a:lvl1pPr>
          </a:lstStyle>
          <a:p>
            <a:r>
              <a:rPr lang="en-US" dirty="0"/>
              <a:t>Click icon to add picture</a:t>
            </a:r>
            <a:endParaRPr lang="en-GB" dirty="0"/>
          </a:p>
        </p:txBody>
      </p:sp>
      <p:sp>
        <p:nvSpPr>
          <p:cNvPr id="21" name="Inhaltsplatzhalter 2"/>
          <p:cNvSpPr>
            <a:spLocks noGrp="1"/>
          </p:cNvSpPr>
          <p:nvPr>
            <p:ph idx="22" hasCustomPrompt="1"/>
          </p:nvPr>
        </p:nvSpPr>
        <p:spPr>
          <a:xfrm>
            <a:off x="8117741" y="1568369"/>
            <a:ext cx="3600000" cy="422841"/>
          </a:xfrm>
        </p:spPr>
        <p:txBody>
          <a:bodyPr/>
          <a:lstStyle>
            <a:lvl1pPr marL="0" indent="0">
              <a:buNone/>
              <a:defRPr b="1"/>
            </a:lvl1pPr>
          </a:lstStyle>
          <a:p>
            <a:pPr lvl="0"/>
            <a:r>
              <a:rPr lang="en-US" dirty="0"/>
              <a:t>Click to edit Master text styles</a:t>
            </a:r>
          </a:p>
        </p:txBody>
      </p:sp>
      <p:sp>
        <p:nvSpPr>
          <p:cNvPr id="22" name="Picture Placeholder 4"/>
          <p:cNvSpPr>
            <a:spLocks noGrp="1"/>
          </p:cNvSpPr>
          <p:nvPr>
            <p:ph type="pic" sz="quarter" idx="23" hasCustomPrompt="1"/>
          </p:nvPr>
        </p:nvSpPr>
        <p:spPr>
          <a:xfrm>
            <a:off x="8115886" y="2063217"/>
            <a:ext cx="3600000" cy="3462791"/>
          </a:xfrm>
        </p:spPr>
        <p:txBody>
          <a:bodyPr/>
          <a:lstStyle>
            <a:lvl1pPr marL="0" indent="0">
              <a:buNone/>
              <a:defRPr/>
            </a:lvl1pPr>
          </a:lstStyle>
          <a:p>
            <a:r>
              <a:rPr lang="en-US" dirty="0"/>
              <a:t>Click icon to add picture</a:t>
            </a:r>
            <a:endParaRPr lang="en-GB" dirty="0"/>
          </a:p>
        </p:txBody>
      </p:sp>
      <p:sp>
        <p:nvSpPr>
          <p:cNvPr id="5" name="Text Placeholder 4"/>
          <p:cNvSpPr>
            <a:spLocks noGrp="1"/>
          </p:cNvSpPr>
          <p:nvPr>
            <p:ph type="body" sz="quarter" idx="28" hasCustomPrompt="1"/>
          </p:nvPr>
        </p:nvSpPr>
        <p:spPr>
          <a:xfrm>
            <a:off x="479425" y="5592240"/>
            <a:ext cx="3600450" cy="491060"/>
          </a:xfrm>
        </p:spPr>
        <p:txBody>
          <a:bodyPr/>
          <a:lstStyle>
            <a:lvl1pPr marL="0" indent="0">
              <a:buNone/>
              <a:defRPr/>
            </a:lvl1pPr>
          </a:lstStyle>
          <a:p>
            <a:pPr lvl="0"/>
            <a:r>
              <a:rPr lang="en-US" dirty="0"/>
              <a:t>Click to edit Master text styles</a:t>
            </a:r>
          </a:p>
        </p:txBody>
      </p:sp>
      <p:sp>
        <p:nvSpPr>
          <p:cNvPr id="33" name="Text Placeholder 4"/>
          <p:cNvSpPr>
            <a:spLocks noGrp="1"/>
          </p:cNvSpPr>
          <p:nvPr>
            <p:ph type="body" sz="quarter" idx="29" hasCustomPrompt="1"/>
          </p:nvPr>
        </p:nvSpPr>
        <p:spPr>
          <a:xfrm>
            <a:off x="4294145" y="5592240"/>
            <a:ext cx="3600450" cy="491060"/>
          </a:xfrm>
        </p:spPr>
        <p:txBody>
          <a:bodyPr/>
          <a:lstStyle>
            <a:lvl1pPr marL="0" indent="0">
              <a:buNone/>
              <a:defRPr/>
            </a:lvl1pPr>
            <a:lvl2pPr marL="180000" indent="0">
              <a:buNone/>
              <a:defRPr/>
            </a:lvl2pPr>
          </a:lstStyle>
          <a:p>
            <a:pPr lvl="0"/>
            <a:r>
              <a:rPr lang="en-US" dirty="0"/>
              <a:t>Click to edit Master text styles</a:t>
            </a:r>
          </a:p>
          <a:p>
            <a:pPr lvl="1"/>
            <a:endParaRPr lang="en-GB" dirty="0"/>
          </a:p>
        </p:txBody>
      </p:sp>
      <p:sp>
        <p:nvSpPr>
          <p:cNvPr id="34" name="Text Placeholder 4"/>
          <p:cNvSpPr>
            <a:spLocks noGrp="1"/>
          </p:cNvSpPr>
          <p:nvPr>
            <p:ph type="body" sz="quarter" idx="30" hasCustomPrompt="1"/>
          </p:nvPr>
        </p:nvSpPr>
        <p:spPr>
          <a:xfrm>
            <a:off x="8117291" y="5592240"/>
            <a:ext cx="3600450" cy="491060"/>
          </a:xfrm>
        </p:spPr>
        <p:txBody>
          <a:bodyPr/>
          <a:lstStyle>
            <a:lvl1pPr marL="0" indent="0">
              <a:buNone/>
              <a:defRPr/>
            </a:lvl1pPr>
          </a:lstStyle>
          <a:p>
            <a:pPr lvl="0"/>
            <a:r>
              <a:rPr lang="en-US" dirty="0"/>
              <a:t>Click to edit Master text styles</a:t>
            </a:r>
          </a:p>
        </p:txBody>
      </p:sp>
      <p:sp>
        <p:nvSpPr>
          <p:cNvPr id="36" name="Slide Number Placeholder 5">
            <a:extLst>
              <a:ext uri="{FF2B5EF4-FFF2-40B4-BE49-F238E27FC236}">
                <a16:creationId xmlns:a16="http://schemas.microsoft.com/office/drawing/2014/main" xmlns="" id="{FB269B6B-638B-7046-AAC0-26E443A3D16D}"/>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37" name="Footer Placeholder 7">
            <a:extLst>
              <a:ext uri="{FF2B5EF4-FFF2-40B4-BE49-F238E27FC236}">
                <a16:creationId xmlns:a16="http://schemas.microsoft.com/office/drawing/2014/main" xmlns="" id="{DB21A436-A933-8243-B85C-B9D8DBA752F7}"/>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38" name="Date Placeholder 6">
            <a:extLst>
              <a:ext uri="{FF2B5EF4-FFF2-40B4-BE49-F238E27FC236}">
                <a16:creationId xmlns:a16="http://schemas.microsoft.com/office/drawing/2014/main" xmlns="" id="{977FFDE9-2C50-AD43-9E8A-4EF495313DC3}"/>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2753759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913438"/>
          </a:xfrm>
          <a:prstGeom prst="rect">
            <a:avLst/>
          </a:prstGeom>
        </p:spPr>
      </p:pic>
      <p:sp>
        <p:nvSpPr>
          <p:cNvPr id="2" name="Titel 1"/>
          <p:cNvSpPr>
            <a:spLocks noGrp="1"/>
          </p:cNvSpPr>
          <p:nvPr>
            <p:ph type="title" hasCustomPrompt="1"/>
          </p:nvPr>
        </p:nvSpPr>
        <p:spPr>
          <a:xfrm>
            <a:off x="3905794" y="2054627"/>
            <a:ext cx="7158758" cy="1372321"/>
          </a:xfrm>
        </p:spPr>
        <p:txBody>
          <a:bodyPr anchor="b" anchorCtr="0"/>
          <a:lstStyle>
            <a:lvl1pPr>
              <a:lnSpc>
                <a:spcPct val="110000"/>
              </a:lnSpc>
              <a:defRPr>
                <a:solidFill>
                  <a:schemeClr val="tx2"/>
                </a:solidFill>
              </a:defRPr>
            </a:lvl1pPr>
          </a:lstStyle>
          <a:p>
            <a:r>
              <a:rPr lang="en-US" dirty="0"/>
              <a:t>Click to edit header</a:t>
            </a:r>
            <a:endParaRPr lang="de-DE" dirty="0"/>
          </a:p>
        </p:txBody>
      </p:sp>
      <p:sp>
        <p:nvSpPr>
          <p:cNvPr id="10" name="Text Placeholder 9"/>
          <p:cNvSpPr>
            <a:spLocks noGrp="1"/>
          </p:cNvSpPr>
          <p:nvPr>
            <p:ph type="body" sz="quarter" idx="14"/>
          </p:nvPr>
        </p:nvSpPr>
        <p:spPr>
          <a:xfrm>
            <a:off x="3905794" y="3430829"/>
            <a:ext cx="7156802" cy="709613"/>
          </a:xfrm>
        </p:spPr>
        <p:txBody>
          <a:bodyPr/>
          <a:lstStyle>
            <a:lvl1pPr marL="0" indent="0">
              <a:lnSpc>
                <a:spcPct val="100000"/>
              </a:lnSpc>
              <a:buNone/>
              <a:defRPr sz="2000">
                <a:solidFill>
                  <a:schemeClr val="tx2"/>
                </a:solidFill>
              </a:defRPr>
            </a:lvl1pPr>
          </a:lstStyle>
          <a:p>
            <a:pPr lvl="0"/>
            <a:r>
              <a:rPr lang="de-DE" smtClean="0"/>
              <a:t>Textmasterformat bearbeiten</a:t>
            </a:r>
          </a:p>
        </p:txBody>
      </p:sp>
      <p:sp>
        <p:nvSpPr>
          <p:cNvPr id="8"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22" name="Slide Number Placeholder 5">
            <a:extLst>
              <a:ext uri="{FF2B5EF4-FFF2-40B4-BE49-F238E27FC236}">
                <a16:creationId xmlns:a16="http://schemas.microsoft.com/office/drawing/2014/main" xmlns="" id="{285FAD57-10F1-F843-B631-1BD155B5175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23" name="Footer Placeholder 7">
            <a:extLst>
              <a:ext uri="{FF2B5EF4-FFF2-40B4-BE49-F238E27FC236}">
                <a16:creationId xmlns:a16="http://schemas.microsoft.com/office/drawing/2014/main" xmlns="" id="{088581E2-0310-494C-B516-A4C0F58F05F8}"/>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Presentation title runs here (go to Header and Footer to edit this text)</a:t>
            </a:r>
            <a:endParaRPr lang="en-GB" noProof="0"/>
          </a:p>
        </p:txBody>
      </p:sp>
      <p:sp>
        <p:nvSpPr>
          <p:cNvPr id="24" name="Date Placeholder 6">
            <a:extLst>
              <a:ext uri="{FF2B5EF4-FFF2-40B4-BE49-F238E27FC236}">
                <a16:creationId xmlns:a16="http://schemas.microsoft.com/office/drawing/2014/main" xmlns="" id="{6836EC2A-71E5-144E-8F19-4B1FE55ED1D0}"/>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2722575084"/>
      </p:ext>
    </p:extLst>
  </p:cSld>
  <p:clrMapOvr>
    <a:masterClrMapping/>
  </p:clrMapOvr>
  <p:extLst>
    <p:ext uri="{DCECCB84-F9BA-43D5-87BE-67443E8EF086}">
      <p15:sldGuideLst xmlns:p15="http://schemas.microsoft.com/office/powerpoint/2012/main" xmlns=""/>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header</a:t>
            </a:r>
            <a:endParaRPr lang="en-GB" dirty="0"/>
          </a:p>
        </p:txBody>
      </p:sp>
      <p:sp>
        <p:nvSpPr>
          <p:cNvPr id="6"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1" name="Slide Number Placeholder 5">
            <a:extLst>
              <a:ext uri="{FF2B5EF4-FFF2-40B4-BE49-F238E27FC236}">
                <a16:creationId xmlns:a16="http://schemas.microsoft.com/office/drawing/2014/main" xmlns="" id="{91EC9B1F-A460-2E46-9CFD-3EBBD5391730}"/>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12" name="Footer Placeholder 7">
            <a:extLst>
              <a:ext uri="{FF2B5EF4-FFF2-40B4-BE49-F238E27FC236}">
                <a16:creationId xmlns:a16="http://schemas.microsoft.com/office/drawing/2014/main" xmlns="" id="{94D3100C-0124-7640-8EE9-13087CE407DB}"/>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Presentation title runs here (go to Header and Footer to edit this text)</a:t>
            </a:r>
            <a:endParaRPr lang="en-GB" noProof="0"/>
          </a:p>
        </p:txBody>
      </p:sp>
      <p:sp>
        <p:nvSpPr>
          <p:cNvPr id="13" name="Date Placeholder 6">
            <a:extLst>
              <a:ext uri="{FF2B5EF4-FFF2-40B4-BE49-F238E27FC236}">
                <a16:creationId xmlns:a16="http://schemas.microsoft.com/office/drawing/2014/main" xmlns="" id="{886FA287-9FCA-A54B-A53B-475443BE77AE}"/>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2852064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0" name="Slide Number Placeholder 5">
            <a:extLst>
              <a:ext uri="{FF2B5EF4-FFF2-40B4-BE49-F238E27FC236}">
                <a16:creationId xmlns:a16="http://schemas.microsoft.com/office/drawing/2014/main" xmlns="" id="{C93B3C7C-C5E8-AF45-9C58-72C360643BC0}"/>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11" name="Footer Placeholder 7">
            <a:extLst>
              <a:ext uri="{FF2B5EF4-FFF2-40B4-BE49-F238E27FC236}">
                <a16:creationId xmlns:a16="http://schemas.microsoft.com/office/drawing/2014/main" xmlns="" id="{3FEE734F-06D0-154F-BD7D-BE35C6D20520}"/>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dirty="0">
                <a:solidFill>
                  <a:srgbClr val="000000">
                    <a:tint val="75000"/>
                  </a:srgbClr>
                </a:solidFill>
              </a:rPr>
              <a:t>© Copyright Airbus (Specify your Legal Entity YEAR) / Presentation title runs here (go to Header and Footer to edit this text)</a:t>
            </a:r>
            <a:endParaRPr lang="en-GB" noProof="0" dirty="0"/>
          </a:p>
        </p:txBody>
      </p:sp>
      <p:sp>
        <p:nvSpPr>
          <p:cNvPr id="12" name="Date Placeholder 6">
            <a:extLst>
              <a:ext uri="{FF2B5EF4-FFF2-40B4-BE49-F238E27FC236}">
                <a16:creationId xmlns:a16="http://schemas.microsoft.com/office/drawing/2014/main" xmlns="" id="{80E3C4D2-65AD-D245-B956-DF7CBAE05A7B}"/>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1216359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copyright/disclaimer">
    <p:bg>
      <p:bgPr>
        <a:solidFill>
          <a:schemeClr val="tx2"/>
        </a:solidFill>
        <a:effectLst/>
      </p:bgPr>
    </p:bg>
    <p:spTree>
      <p:nvGrpSpPr>
        <p:cNvPr id="1" name=""/>
        <p:cNvGrpSpPr/>
        <p:nvPr/>
      </p:nvGrpSpPr>
      <p:grpSpPr>
        <a:xfrm>
          <a:off x="0" y="0"/>
          <a:ext cx="0" cy="0"/>
          <a:chOff x="0" y="0"/>
          <a:chExt cx="0" cy="0"/>
        </a:xfrm>
      </p:grpSpPr>
      <p:grpSp>
        <p:nvGrpSpPr>
          <p:cNvPr id="17" name="Group 14">
            <a:extLst>
              <a:ext uri="{FF2B5EF4-FFF2-40B4-BE49-F238E27FC236}">
                <a16:creationId xmlns:a16="http://schemas.microsoft.com/office/drawing/2014/main" xmlns="" id="{D2DF34B1-403B-DD49-ABE8-2862EF4D2BDB}"/>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8" name="Freeform 5">
              <a:extLst>
                <a:ext uri="{FF2B5EF4-FFF2-40B4-BE49-F238E27FC236}">
                  <a16:creationId xmlns:a16="http://schemas.microsoft.com/office/drawing/2014/main" xmlns="" id="{CBCE55F5-0EC0-F044-B74A-0A9A460E5A1C}"/>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6">
              <a:extLst>
                <a:ext uri="{FF2B5EF4-FFF2-40B4-BE49-F238E27FC236}">
                  <a16:creationId xmlns:a16="http://schemas.microsoft.com/office/drawing/2014/main" xmlns="" id="{6B987F5E-B40B-A84C-A059-FCB55ABAE1ED}"/>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7">
              <a:extLst>
                <a:ext uri="{FF2B5EF4-FFF2-40B4-BE49-F238E27FC236}">
                  <a16:creationId xmlns:a16="http://schemas.microsoft.com/office/drawing/2014/main" xmlns="" id="{E3A8AED8-E168-134D-ABAB-DD4B80C38077}"/>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8">
              <a:extLst>
                <a:ext uri="{FF2B5EF4-FFF2-40B4-BE49-F238E27FC236}">
                  <a16:creationId xmlns:a16="http://schemas.microsoft.com/office/drawing/2014/main" xmlns="" id="{FB9246DD-E9C7-B540-95D3-CA03D9701F66}"/>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9">
              <a:extLst>
                <a:ext uri="{FF2B5EF4-FFF2-40B4-BE49-F238E27FC236}">
                  <a16:creationId xmlns:a16="http://schemas.microsoft.com/office/drawing/2014/main" xmlns="" id="{B9896779-98A7-324C-81F4-798D27DD1599}"/>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0">
              <a:extLst>
                <a:ext uri="{FF2B5EF4-FFF2-40B4-BE49-F238E27FC236}">
                  <a16:creationId xmlns:a16="http://schemas.microsoft.com/office/drawing/2014/main" xmlns="" id="{88603409-2F2E-1B41-89DF-C3C2878F24BB}"/>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4" name="Picture 13" descr="ThankYou_Grid_Portrai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51848"/>
            <a:ext cx="12193200" cy="4672454"/>
          </a:xfrm>
          <a:prstGeom prst="rect">
            <a:avLst/>
          </a:prstGeom>
        </p:spPr>
      </p:pic>
      <p:sp>
        <p:nvSpPr>
          <p:cNvPr id="10" name="Text Placeholder 9"/>
          <p:cNvSpPr>
            <a:spLocks noGrp="1"/>
          </p:cNvSpPr>
          <p:nvPr>
            <p:ph type="body" sz="quarter" idx="14" hasCustomPrompt="1"/>
          </p:nvPr>
        </p:nvSpPr>
        <p:spPr>
          <a:xfrm>
            <a:off x="3886247" y="2966527"/>
            <a:ext cx="6507180" cy="455920"/>
          </a:xfrm>
        </p:spPr>
        <p:txBody>
          <a:bodyPr/>
          <a:lstStyle>
            <a:lvl1pPr marL="0" indent="0">
              <a:lnSpc>
                <a:spcPct val="100000"/>
              </a:lnSpc>
              <a:buNone/>
              <a:defRPr sz="2500">
                <a:solidFill>
                  <a:schemeClr val="bg1"/>
                </a:solidFill>
              </a:defRPr>
            </a:lvl1pPr>
          </a:lstStyle>
          <a:p>
            <a:pPr lvl="0"/>
            <a:r>
              <a:rPr lang="en-GB" noProof="0"/>
              <a:t>Click to edit header</a:t>
            </a:r>
          </a:p>
        </p:txBody>
      </p:sp>
      <p:grpSp>
        <p:nvGrpSpPr>
          <p:cNvPr id="13" name="Group 12"/>
          <p:cNvGrpSpPr/>
          <p:nvPr/>
        </p:nvGrpSpPr>
        <p:grpSpPr bwMode="black">
          <a:xfrm>
            <a:off x="0" y="2746980"/>
            <a:ext cx="12193200" cy="61997"/>
            <a:chOff x="0" y="3606831"/>
            <a:chExt cx="12193200" cy="61997"/>
          </a:xfrm>
        </p:grpSpPr>
        <p:sp>
          <p:nvSpPr>
            <p:cNvPr id="11" name="Rectangle 16"/>
            <p:cNvSpPr>
              <a:spLocks noChangeArrowheads="1"/>
            </p:cNvSpPr>
            <p:nvPr/>
          </p:nvSpPr>
          <p:spPr bwMode="black">
            <a:xfrm>
              <a:off x="0" y="3606831"/>
              <a:ext cx="12193200" cy="209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solidFill>
                  <a:srgbClr val="000000"/>
                </a:solidFill>
              </a:endParaRPr>
            </a:p>
          </p:txBody>
        </p:sp>
        <p:sp>
          <p:nvSpPr>
            <p:cNvPr id="12" name="Rectangle 17"/>
            <p:cNvSpPr>
              <a:spLocks noChangeArrowheads="1"/>
            </p:cNvSpPr>
            <p:nvPr/>
          </p:nvSpPr>
          <p:spPr bwMode="black">
            <a:xfrm>
              <a:off x="3886247" y="3606831"/>
              <a:ext cx="8305753" cy="61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solidFill>
                  <a:srgbClr val="000000"/>
                </a:solidFill>
              </a:endParaRPr>
            </a:p>
          </p:txBody>
        </p:sp>
      </p:grpSp>
      <p:sp>
        <p:nvSpPr>
          <p:cNvPr id="16" name="Text Placeholder 15"/>
          <p:cNvSpPr>
            <a:spLocks noGrp="1"/>
          </p:cNvSpPr>
          <p:nvPr>
            <p:ph type="body" sz="quarter" idx="15" hasCustomPrompt="1"/>
          </p:nvPr>
        </p:nvSpPr>
        <p:spPr>
          <a:xfrm>
            <a:off x="3886246" y="3688108"/>
            <a:ext cx="6362985" cy="902940"/>
          </a:xfrm>
        </p:spPr>
        <p:txBody>
          <a:bodyPr anchor="t" anchorCtr="0"/>
          <a:lstStyle>
            <a:lvl1pPr marL="0" indent="0">
              <a:buNone/>
              <a:defRPr sz="800">
                <a:solidFill>
                  <a:schemeClr val="bg1"/>
                </a:solidFill>
              </a:defRPr>
            </a:lvl1pPr>
          </a:lstStyle>
          <a:p>
            <a:pPr fontAlgn="base">
              <a:lnSpc>
                <a:spcPct val="115000"/>
              </a:lnSpc>
              <a:spcBef>
                <a:spcPct val="0"/>
              </a:spcBef>
              <a:spcAft>
                <a:spcPct val="0"/>
              </a:spcAft>
              <a:defRPr/>
            </a:pPr>
            <a:r>
              <a:rPr lang="en-GB" noProof="0">
                <a:latin typeface="Arial" pitchFamily="34" charset="0"/>
                <a:cs typeface="Arial" pitchFamily="34" charset="0"/>
              </a:rPr>
              <a:t>Confidential and proprietary document.</a:t>
            </a:r>
          </a:p>
          <a:p>
            <a:pPr fontAlgn="base">
              <a:lnSpc>
                <a:spcPct val="115000"/>
              </a:lnSpc>
              <a:spcBef>
                <a:spcPct val="0"/>
              </a:spcBef>
              <a:spcAft>
                <a:spcPct val="0"/>
              </a:spcAft>
              <a:defRPr/>
            </a:pPr>
            <a:r>
              <a:rPr lang="en-GB" noProof="0">
                <a:latin typeface="Arial" pitchFamily="34" charset="0"/>
                <a:cs typeface="Arial" pitchFamily="34" charset="0"/>
              </a:rPr>
              <a:t>This document and all information contained herein is the sole property of </a:t>
            </a:r>
            <a:r>
              <a:rPr lang="en-GB" altLang="de-DE" noProof="0"/>
              <a:t>Airbus</a:t>
            </a:r>
            <a:r>
              <a:rPr lang="en-GB" noProof="0">
                <a:latin typeface="Arial" pitchFamily="34" charset="0"/>
                <a:cs typeface="Arial" pitchFamily="34" charset="0"/>
              </a:rPr>
              <a:t>. No intellectual property rights are granted by the delivery of this document or the disclosure of its content. This document shall not be reproduced or disclosed to a third party without the expressed written consent of Airbus. This document and its content shall not be used for any purpose other than that for which it is supplied.</a:t>
            </a:r>
          </a:p>
          <a:p>
            <a:pPr fontAlgn="base">
              <a:lnSpc>
                <a:spcPct val="115000"/>
              </a:lnSpc>
              <a:spcBef>
                <a:spcPct val="0"/>
              </a:spcBef>
              <a:spcAft>
                <a:spcPct val="0"/>
              </a:spcAft>
              <a:defRPr/>
            </a:pPr>
            <a:r>
              <a:rPr lang="en-GB" noProof="0">
                <a:latin typeface="Arial" pitchFamily="34" charset="0"/>
                <a:cs typeface="Arial" pitchFamily="34" charset="0"/>
              </a:rPr>
              <a:t>Airbus, it’s logo and product names are registered trademarks.</a:t>
            </a:r>
            <a:endParaRPr lang="en-GB" noProof="0"/>
          </a:p>
        </p:txBody>
      </p:sp>
      <p:sp>
        <p:nvSpPr>
          <p:cNvPr id="23" name="Footer Placeholder 7">
            <a:extLst>
              <a:ext uri="{FF2B5EF4-FFF2-40B4-BE49-F238E27FC236}">
                <a16:creationId xmlns:a16="http://schemas.microsoft.com/office/drawing/2014/main" xmlns="" id="{B578D7B8-8CD0-114A-B062-7EDDCBBD40F8}"/>
              </a:ext>
            </a:extLst>
          </p:cNvPr>
          <p:cNvSpPr>
            <a:spLocks noGrp="1"/>
          </p:cNvSpPr>
          <p:nvPr>
            <p:ph type="ftr" sz="quarter" idx="3"/>
          </p:nvPr>
        </p:nvSpPr>
        <p:spPr>
          <a:xfrm>
            <a:off x="3886246" y="3479728"/>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solidFill>
                <a:latin typeface="+mn-lt"/>
                <a:ea typeface="+mn-ea"/>
                <a:cs typeface="+mn-cs"/>
              </a:defRPr>
            </a:lvl1pPr>
          </a:lstStyle>
          <a:p>
            <a:r>
              <a:rPr lang="en-GB" noProof="0" dirty="0"/>
              <a:t>© Copyright Airbus (Specify your Legal Entity YEAR) / Presentation title runs here (go to Header and Footer to edit this text)</a:t>
            </a:r>
          </a:p>
        </p:txBody>
      </p:sp>
      <p:pic>
        <p:nvPicPr>
          <p:cNvPr id="15" name="Grafik 14">
            <a:extLst>
              <a:ext uri="{FF2B5EF4-FFF2-40B4-BE49-F238E27FC236}">
                <a16:creationId xmlns:a16="http://schemas.microsoft.com/office/drawing/2014/main" xmlns="" id="{955D55D8-E13B-8B4F-96A2-4EB00FF99C4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9354062" y="6465066"/>
            <a:ext cx="1012119" cy="202062"/>
          </a:xfrm>
          <a:prstGeom prst="rect">
            <a:avLst/>
          </a:prstGeom>
        </p:spPr>
      </p:pic>
    </p:spTree>
    <p:extLst>
      <p:ext uri="{BB962C8B-B14F-4D97-AF65-F5344CB8AC3E}">
        <p14:creationId xmlns:p14="http://schemas.microsoft.com/office/powerpoint/2010/main" val="1394860404"/>
      </p:ext>
    </p:extLst>
  </p:cSld>
  <p:clrMapOvr>
    <a:masterClrMapping/>
  </p:clrMapOvr>
  <p:extLst>
    <p:ext uri="{DCECCB84-F9BA-43D5-87BE-67443E8EF086}">
      <p15:sldGuideLst xmlns:p15="http://schemas.microsoft.com/office/powerpoint/2012/main" xmlns=""/>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Header and content_blue">
    <p:bg>
      <p:bgPr>
        <a:solidFill>
          <a:srgbClr val="001F58"/>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703" y="-1"/>
            <a:ext cx="3380435" cy="1380083"/>
          </a:xfrm>
          <a:prstGeom prst="rect">
            <a:avLst/>
          </a:prstGeom>
        </p:spPr>
      </p:pic>
      <p:sp>
        <p:nvSpPr>
          <p:cNvPr id="3" name="Inhaltsplatzhalter 2"/>
          <p:cNvSpPr>
            <a:spLocks noGrp="1"/>
          </p:cNvSpPr>
          <p:nvPr>
            <p:ph idx="1" hasCustomPrompt="1"/>
          </p:nvPr>
        </p:nvSpPr>
        <p:spPr>
          <a:xfrm>
            <a:off x="1744602" y="1565944"/>
            <a:ext cx="996619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2" name="Slide Number Placeholder 5">
            <a:extLst>
              <a:ext uri="{FF2B5EF4-FFF2-40B4-BE49-F238E27FC236}">
                <a16:creationId xmlns="" xmlns:a16="http://schemas.microsoft.com/office/drawing/2014/main" id="{981574D9-B014-E54F-8C3D-90A1814E6C7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bg1">
                    <a:lumMod val="75000"/>
                  </a:schemeClr>
                </a:solidFill>
              </a:defRPr>
            </a:lvl1pPr>
          </a:lstStyle>
          <a:p>
            <a:fld id="{877C2003-2E6E-4ABC-B270-3E95A87ADF8A}" type="slidenum">
              <a:rPr lang="en-GB" smtClean="0"/>
              <a:pPr/>
              <a:t>‹Nr.›</a:t>
            </a:fld>
            <a:endParaRPr lang="en-GB"/>
          </a:p>
        </p:txBody>
      </p:sp>
      <p:sp>
        <p:nvSpPr>
          <p:cNvPr id="23" name="Footer Placeholder 7">
            <a:extLst>
              <a:ext uri="{FF2B5EF4-FFF2-40B4-BE49-F238E27FC236}">
                <a16:creationId xmlns="" xmlns:a16="http://schemas.microsoft.com/office/drawing/2014/main" id="{9DD08B7F-F2FF-214E-B028-0B1D4E2246FF}"/>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lumMod val="75000"/>
                  </a:schemeClr>
                </a:solidFill>
                <a:latin typeface="+mn-lt"/>
                <a:ea typeface="+mn-ea"/>
                <a:cs typeface="+mn-cs"/>
              </a:defRPr>
            </a:lvl1pPr>
          </a:lstStyle>
          <a:p>
            <a:r>
              <a:rPr lang="de-DE"/>
              <a:t>© Copyright Airbus (Specify your Legal Entity YEAR) / Presentation title runs here (go to Header and Footer to edit this text)</a:t>
            </a:r>
            <a:endParaRPr lang="de-DE" dirty="0"/>
          </a:p>
        </p:txBody>
      </p:sp>
      <p:sp>
        <p:nvSpPr>
          <p:cNvPr id="24" name="Date Placeholder 6">
            <a:extLst>
              <a:ext uri="{FF2B5EF4-FFF2-40B4-BE49-F238E27FC236}">
                <a16:creationId xmlns="" xmlns:a16="http://schemas.microsoft.com/office/drawing/2014/main" id="{47533C64-D06F-164D-971B-651E2BC8708A}"/>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bg1">
                    <a:lumMod val="75000"/>
                  </a:schemeClr>
                </a:solidFill>
                <a:latin typeface="+mn-lt"/>
                <a:ea typeface="+mn-ea"/>
                <a:cs typeface="+mn-cs"/>
              </a:defRPr>
            </a:lvl1pPr>
          </a:lstStyle>
          <a:p>
            <a:r>
              <a:rPr lang="de-DE"/>
              <a:t>DD MONTH YEAR</a:t>
            </a:r>
          </a:p>
        </p:txBody>
      </p:sp>
      <p:grpSp>
        <p:nvGrpSpPr>
          <p:cNvPr id="10" name="Group 14">
            <a:extLst>
              <a:ext uri="{FF2B5EF4-FFF2-40B4-BE49-F238E27FC236}">
                <a16:creationId xmlns="" xmlns:a16="http://schemas.microsoft.com/office/drawing/2014/main" id="{2054F851-DFFA-9643-A567-9BDCBAAC9E6B}"/>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1" name="Freeform 5">
              <a:extLst>
                <a:ext uri="{FF2B5EF4-FFF2-40B4-BE49-F238E27FC236}">
                  <a16:creationId xmlns="" xmlns:a16="http://schemas.microsoft.com/office/drawing/2014/main" id="{9013BCDF-7CD3-CD40-8CED-00222FE707CB}"/>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6">
              <a:extLst>
                <a:ext uri="{FF2B5EF4-FFF2-40B4-BE49-F238E27FC236}">
                  <a16:creationId xmlns="" xmlns:a16="http://schemas.microsoft.com/office/drawing/2014/main" id="{88A60BCF-A0AC-D644-A770-E2DE3AD2C96A}"/>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a:extLst>
                <a:ext uri="{FF2B5EF4-FFF2-40B4-BE49-F238E27FC236}">
                  <a16:creationId xmlns="" xmlns:a16="http://schemas.microsoft.com/office/drawing/2014/main" id="{D5CACE36-D9E4-4446-9CAC-22DC0E532D0F}"/>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a:extLst>
                <a:ext uri="{FF2B5EF4-FFF2-40B4-BE49-F238E27FC236}">
                  <a16:creationId xmlns="" xmlns:a16="http://schemas.microsoft.com/office/drawing/2014/main" id="{2B55A138-1AF6-684D-BFAA-48C69E7D2740}"/>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 xmlns:a16="http://schemas.microsoft.com/office/drawing/2014/main" id="{4138A0A8-B1A7-5C4F-99DC-BA08876AA660}"/>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a:extLst>
                <a:ext uri="{FF2B5EF4-FFF2-40B4-BE49-F238E27FC236}">
                  <a16:creationId xmlns="" xmlns:a16="http://schemas.microsoft.com/office/drawing/2014/main" id="{DA4AE78D-497A-2843-9BAD-A6DFED2990FF}"/>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 name="Grafik 17">
            <a:extLst>
              <a:ext uri="{FF2B5EF4-FFF2-40B4-BE49-F238E27FC236}">
                <a16:creationId xmlns="" xmlns:a16="http://schemas.microsoft.com/office/drawing/2014/main" id="{25A9C8E2-0BC3-1840-ABC1-BA9ECFC7942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9270611" y="6452468"/>
            <a:ext cx="1117990" cy="223198"/>
          </a:xfrm>
          <a:prstGeom prst="rect">
            <a:avLst/>
          </a:prstGeom>
        </p:spPr>
      </p:pic>
      <p:grpSp>
        <p:nvGrpSpPr>
          <p:cNvPr id="21" name="Group 15"/>
          <p:cNvGrpSpPr>
            <a:grpSpLocks/>
          </p:cNvGrpSpPr>
          <p:nvPr userDrawn="1"/>
        </p:nvGrpSpPr>
        <p:grpSpPr bwMode="white">
          <a:xfrm>
            <a:off x="-10704" y="1377664"/>
            <a:ext cx="3380435" cy="61997"/>
            <a:chOff x="3" y="1195"/>
            <a:chExt cx="1754" cy="68"/>
          </a:xfrm>
        </p:grpSpPr>
        <p:sp>
          <p:nvSpPr>
            <p:cNvPr id="25" name="Rectangle 16"/>
            <p:cNvSpPr>
              <a:spLocks noChangeArrowheads="1"/>
            </p:cNvSpPr>
            <p:nvPr/>
          </p:nvSpPr>
          <p:spPr bwMode="white">
            <a:xfrm>
              <a:off x="3" y="1195"/>
              <a:ext cx="1750"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sp>
          <p:nvSpPr>
            <p:cNvPr id="26" name="Rectangle 17"/>
            <p:cNvSpPr>
              <a:spLocks noChangeArrowheads="1"/>
            </p:cNvSpPr>
            <p:nvPr/>
          </p:nvSpPr>
          <p:spPr bwMode="white">
            <a:xfrm>
              <a:off x="285" y="1195"/>
              <a:ext cx="1472"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sp>
        <p:nvSpPr>
          <p:cNvPr id="20" name="Rectangle 19"/>
          <p:cNvSpPr/>
          <p:nvPr userDrawn="1"/>
        </p:nvSpPr>
        <p:spPr>
          <a:xfrm>
            <a:off x="2988748" y="0"/>
            <a:ext cx="380985" cy="1452361"/>
          </a:xfrm>
          <a:prstGeom prst="rect">
            <a:avLst/>
          </a:prstGeom>
          <a:gradFill>
            <a:gsLst>
              <a:gs pos="58000">
                <a:srgbClr val="001F58"/>
              </a:gs>
              <a:gs pos="0">
                <a:srgbClr val="001F58">
                  <a:alpha val="0"/>
                </a:srgbClr>
              </a:gs>
              <a:gs pos="100000">
                <a:srgbClr val="001F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itel 1"/>
          <p:cNvSpPr>
            <a:spLocks noGrp="1"/>
          </p:cNvSpPr>
          <p:nvPr>
            <p:ph type="title" hasCustomPrompt="1"/>
          </p:nvPr>
        </p:nvSpPr>
        <p:spPr>
          <a:xfrm>
            <a:off x="1744602" y="206466"/>
            <a:ext cx="9966197" cy="900000"/>
          </a:xfrm>
        </p:spPr>
        <p:txBody>
          <a:bodyPr/>
          <a:lstStyle>
            <a:lvl1pPr>
              <a:defRPr sz="2800">
                <a:solidFill>
                  <a:schemeClr val="bg1"/>
                </a:solidFill>
              </a:defRPr>
            </a:lvl1pPr>
          </a:lstStyle>
          <a:p>
            <a:r>
              <a:rPr lang="en-US" dirty="0"/>
              <a:t>Click to edit header</a:t>
            </a:r>
            <a:endParaRPr lang="de-DE" dirty="0"/>
          </a:p>
        </p:txBody>
      </p:sp>
    </p:spTree>
    <p:extLst>
      <p:ext uri="{BB962C8B-B14F-4D97-AF65-F5344CB8AC3E}">
        <p14:creationId xmlns:p14="http://schemas.microsoft.com/office/powerpoint/2010/main" val="39995831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Changeab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0" y="0"/>
            <a:ext cx="12192000" cy="5424488"/>
          </a:xfrm>
          <a:solidFill>
            <a:schemeClr val="bg1">
              <a:lumMod val="75000"/>
            </a:schemeClr>
          </a:solidFill>
          <a:ln>
            <a:noFill/>
          </a:ln>
        </p:spPr>
        <p:txBody>
          <a:bodyPr/>
          <a:lstStyle>
            <a:lvl1pPr marL="0" indent="0" algn="ctr">
              <a:buNone/>
              <a:defRPr/>
            </a:lvl1pPr>
          </a:lstStyle>
          <a:p>
            <a:r>
              <a:rPr lang="en-GB" noProof="0" dirty="0"/>
              <a:t>Click to insert picture</a:t>
            </a:r>
          </a:p>
        </p:txBody>
      </p:sp>
      <p:sp>
        <p:nvSpPr>
          <p:cNvPr id="19" name="Rectangle 4"/>
          <p:cNvSpPr>
            <a:spLocks noChangeArrowheads="1"/>
          </p:cNvSpPr>
          <p:nvPr/>
        </p:nvSpPr>
        <p:spPr bwMode="auto">
          <a:xfrm>
            <a:off x="0" y="5424787"/>
            <a:ext cx="12192000" cy="14332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nvGrpSpPr>
          <p:cNvPr id="20" name="Group 15"/>
          <p:cNvGrpSpPr>
            <a:grpSpLocks/>
          </p:cNvGrpSpPr>
          <p:nvPr/>
        </p:nvGrpSpPr>
        <p:grpSpPr bwMode="white">
          <a:xfrm>
            <a:off x="0" y="5412023"/>
            <a:ext cx="12192000" cy="61996"/>
            <a:chOff x="0" y="3175"/>
            <a:chExt cx="6736" cy="68"/>
          </a:xfrm>
        </p:grpSpPr>
        <p:sp>
          <p:nvSpPr>
            <p:cNvPr id="21" name="Rectangle 16"/>
            <p:cNvSpPr>
              <a:spLocks noChangeArrowheads="1"/>
            </p:cNvSpPr>
            <p:nvPr/>
          </p:nvSpPr>
          <p:spPr bwMode="white">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sp>
          <p:nvSpPr>
            <p:cNvPr id="22" name="Rectangle 17"/>
            <p:cNvSpPr>
              <a:spLocks noChangeArrowheads="1"/>
            </p:cNvSpPr>
            <p:nvPr/>
          </p:nvSpPr>
          <p:spPr bwMode="white">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sp>
        <p:nvSpPr>
          <p:cNvPr id="3" name="Text Placeholder 2"/>
          <p:cNvSpPr>
            <a:spLocks noGrp="1"/>
          </p:cNvSpPr>
          <p:nvPr userDrawn="1">
            <p:ph type="body" sz="quarter" idx="10"/>
          </p:nvPr>
        </p:nvSpPr>
        <p:spPr bwMode="white">
          <a:xfrm>
            <a:off x="3305016" y="5625554"/>
            <a:ext cx="5139060" cy="795600"/>
          </a:xfrm>
        </p:spPr>
        <p:txBody>
          <a:bodyPr/>
          <a:lstStyle>
            <a:lvl1pPr marL="0" indent="0">
              <a:buNone/>
              <a:defRPr sz="1300">
                <a:solidFill>
                  <a:schemeClr val="bg1"/>
                </a:solidFill>
              </a:defRPr>
            </a:lvl1pPr>
          </a:lstStyle>
          <a:p>
            <a:pPr lvl="0"/>
            <a:r>
              <a:rPr lang="de-DE" noProof="0" smtClean="0"/>
              <a:t>Textmasterformat bearbeiten</a:t>
            </a:r>
          </a:p>
        </p:txBody>
      </p:sp>
      <p:sp>
        <p:nvSpPr>
          <p:cNvPr id="12" name="Rectangle 3"/>
          <p:cNvSpPr>
            <a:spLocks noGrp="1" noChangeArrowheads="1"/>
          </p:cNvSpPr>
          <p:nvPr userDrawn="1">
            <p:ph type="ctrTitle"/>
          </p:nvPr>
        </p:nvSpPr>
        <p:spPr>
          <a:xfrm>
            <a:off x="3305016" y="1628800"/>
            <a:ext cx="6031344" cy="2892800"/>
          </a:xfrm>
        </p:spPr>
        <p:txBody>
          <a:bodyPr anchor="b"/>
          <a:lstStyle>
            <a:lvl1pPr>
              <a:lnSpc>
                <a:spcPct val="105000"/>
              </a:lnSpc>
              <a:defRPr sz="3000">
                <a:solidFill>
                  <a:schemeClr val="tx2"/>
                </a:solidFill>
              </a:defRPr>
            </a:lvl1pPr>
          </a:lstStyle>
          <a:p>
            <a:pPr lvl="0"/>
            <a:r>
              <a:rPr lang="de-DE" altLang="de-DE" noProof="0" smtClean="0"/>
              <a:t>Titelmasterformat durch Klicken bearbeiten</a:t>
            </a:r>
            <a:endParaRPr lang="en-GB" altLang="de-DE" noProof="0"/>
          </a:p>
        </p:txBody>
      </p:sp>
      <p:sp>
        <p:nvSpPr>
          <p:cNvPr id="13" name="Rectangle 4"/>
          <p:cNvSpPr>
            <a:spLocks noGrp="1" noChangeArrowheads="1"/>
          </p:cNvSpPr>
          <p:nvPr userDrawn="1">
            <p:ph type="subTitle" idx="1"/>
          </p:nvPr>
        </p:nvSpPr>
        <p:spPr>
          <a:xfrm>
            <a:off x="3305016" y="4561676"/>
            <a:ext cx="6031344" cy="863111"/>
          </a:xfrm>
        </p:spPr>
        <p:txBody>
          <a:bodyPr anchor="t"/>
          <a:lstStyle>
            <a:lvl1pPr marL="0" indent="0">
              <a:lnSpc>
                <a:spcPct val="100000"/>
              </a:lnSpc>
              <a:buNone/>
              <a:defRPr sz="2000">
                <a:solidFill>
                  <a:schemeClr val="tx2"/>
                </a:solidFill>
              </a:defRPr>
            </a:lvl1pPr>
          </a:lstStyle>
          <a:p>
            <a:pPr lvl="0"/>
            <a:r>
              <a:rPr lang="de-DE" altLang="de-DE" noProof="0" smtClean="0"/>
              <a:t>Formatvorlage des Untertitelmasters durch Klicken bearbeiten</a:t>
            </a:r>
            <a:endParaRPr lang="en-GB" altLang="de-DE" noProof="0"/>
          </a:p>
        </p:txBody>
      </p:sp>
      <p:grpSp>
        <p:nvGrpSpPr>
          <p:cNvPr id="14" name="Group 14">
            <a:extLst>
              <a:ext uri="{FF2B5EF4-FFF2-40B4-BE49-F238E27FC236}">
                <a16:creationId xmlns:a16="http://schemas.microsoft.com/office/drawing/2014/main" xmlns="" id="{FA6A6D27-F047-F34D-91E6-9FF2013B4AB5}"/>
              </a:ext>
            </a:extLst>
          </p:cNvPr>
          <p:cNvGrpSpPr>
            <a:grpSpLocks noChangeAspect="1"/>
          </p:cNvGrpSpPr>
          <p:nvPr userDrawn="1"/>
        </p:nvGrpSpPr>
        <p:grpSpPr>
          <a:xfrm>
            <a:off x="10614576" y="6254454"/>
            <a:ext cx="1332000" cy="246595"/>
            <a:chOff x="830300" y="1716088"/>
            <a:chExt cx="10058401" cy="1862137"/>
          </a:xfrm>
          <a:solidFill>
            <a:schemeClr val="bg1"/>
          </a:solidFill>
        </p:grpSpPr>
        <p:sp>
          <p:nvSpPr>
            <p:cNvPr id="15" name="Freeform 5">
              <a:extLst>
                <a:ext uri="{FF2B5EF4-FFF2-40B4-BE49-F238E27FC236}">
                  <a16:creationId xmlns:a16="http://schemas.microsoft.com/office/drawing/2014/main" xmlns="" id="{E14471FB-E91B-524A-B764-A83AD042AE2B}"/>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6" name="Rectangle 6">
              <a:extLst>
                <a:ext uri="{FF2B5EF4-FFF2-40B4-BE49-F238E27FC236}">
                  <a16:creationId xmlns:a16="http://schemas.microsoft.com/office/drawing/2014/main" xmlns="" id="{4168E64E-59F0-A540-83FF-D1528A764214}"/>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7" name="Freeform 7">
              <a:extLst>
                <a:ext uri="{FF2B5EF4-FFF2-40B4-BE49-F238E27FC236}">
                  <a16:creationId xmlns:a16="http://schemas.microsoft.com/office/drawing/2014/main" xmlns="" id="{AE276B33-6226-4F4F-81EF-1DB302E0489C}"/>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8">
              <a:extLst>
                <a:ext uri="{FF2B5EF4-FFF2-40B4-BE49-F238E27FC236}">
                  <a16:creationId xmlns:a16="http://schemas.microsoft.com/office/drawing/2014/main" xmlns="" id="{7C268224-DCCB-8B4B-96C3-CA274DA62076}"/>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3" name="Freeform 9">
              <a:extLst>
                <a:ext uri="{FF2B5EF4-FFF2-40B4-BE49-F238E27FC236}">
                  <a16:creationId xmlns:a16="http://schemas.microsoft.com/office/drawing/2014/main" xmlns="" id="{588CD318-CCC7-1E46-B64F-4BC1C6A518C3}"/>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4" name="Freeform 10">
              <a:extLst>
                <a:ext uri="{FF2B5EF4-FFF2-40B4-BE49-F238E27FC236}">
                  <a16:creationId xmlns:a16="http://schemas.microsoft.com/office/drawing/2014/main" xmlns="" id="{B9C2E693-A2B1-CA41-A4AB-BCD05B96C4FC}"/>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pic>
        <p:nvPicPr>
          <p:cNvPr id="25" name="Grafik 24">
            <a:extLst>
              <a:ext uri="{FF2B5EF4-FFF2-40B4-BE49-F238E27FC236}">
                <a16:creationId xmlns:a16="http://schemas.microsoft.com/office/drawing/2014/main" xmlns="" id="{07C54753-59A0-0041-AA2B-32395AEBC23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8689500" y="6229151"/>
            <a:ext cx="1335600" cy="266643"/>
          </a:xfrm>
          <a:prstGeom prst="rect">
            <a:avLst/>
          </a:prstGeom>
        </p:spPr>
      </p:pic>
    </p:spTree>
    <p:extLst>
      <p:ext uri="{BB962C8B-B14F-4D97-AF65-F5344CB8AC3E}">
        <p14:creationId xmlns:p14="http://schemas.microsoft.com/office/powerpoint/2010/main" val="83245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lt customisable">
    <p:bg bwMode="gray">
      <p:bgPr>
        <a:blipFill dpi="0" rotWithShape="1">
          <a:blip r:embed="rId2" cstate="screen">
            <a:lum/>
            <a:extLst>
              <a:ext uri="{28A0092B-C50C-407E-A947-70E740481C1C}">
                <a14:useLocalDpi xmlns:a14="http://schemas.microsoft.com/office/drawing/2010/main"/>
              </a:ext>
            </a:extLst>
          </a:blip>
          <a:srcRect/>
          <a:stretch>
            <a:fillRect b="20000"/>
          </a:stretch>
        </a:blip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gray">
          <a:xfrm>
            <a:off x="0" y="3625065"/>
            <a:ext cx="12192000" cy="323295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nvGrpSpPr>
          <p:cNvPr id="20" name="Group 15"/>
          <p:cNvGrpSpPr>
            <a:grpSpLocks/>
          </p:cNvGrpSpPr>
          <p:nvPr/>
        </p:nvGrpSpPr>
        <p:grpSpPr bwMode="white">
          <a:xfrm>
            <a:off x="5430" y="3606831"/>
            <a:ext cx="12192000" cy="61997"/>
            <a:chOff x="3" y="1195"/>
            <a:chExt cx="6736" cy="68"/>
          </a:xfrm>
        </p:grpSpPr>
        <p:sp>
          <p:nvSpPr>
            <p:cNvPr id="21" name="Rectangle 16"/>
            <p:cNvSpPr>
              <a:spLocks noChangeArrowheads="1"/>
            </p:cNvSpPr>
            <p:nvPr/>
          </p:nvSpPr>
          <p:spPr bwMode="white">
            <a:xfrm>
              <a:off x="3" y="119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sp>
          <p:nvSpPr>
            <p:cNvPr id="22" name="Rectangle 17"/>
            <p:cNvSpPr>
              <a:spLocks noChangeArrowheads="1"/>
            </p:cNvSpPr>
            <p:nvPr/>
          </p:nvSpPr>
          <p:spPr bwMode="white">
            <a:xfrm>
              <a:off x="1829" y="119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sp>
        <p:nvSpPr>
          <p:cNvPr id="24" name="Rectangle 3">
            <a:extLst>
              <a:ext uri="{FF2B5EF4-FFF2-40B4-BE49-F238E27FC236}">
                <a16:creationId xmlns:a16="http://schemas.microsoft.com/office/drawing/2014/main" xmlns="" id="{930D20B0-C8A2-544A-9EEF-12CEA4933C01}"/>
              </a:ext>
            </a:extLst>
          </p:cNvPr>
          <p:cNvSpPr>
            <a:spLocks noGrp="1" noChangeArrowheads="1"/>
          </p:cNvSpPr>
          <p:nvPr>
            <p:ph type="ctrTitle" hasCustomPrompt="1"/>
          </p:nvPr>
        </p:nvSpPr>
        <p:spPr bwMode="white">
          <a:xfrm>
            <a:off x="3305016" y="4048064"/>
            <a:ext cx="6031344" cy="871200"/>
          </a:xfrm>
        </p:spPr>
        <p:txBody>
          <a:bodyPr anchor="b" anchorCtr="0"/>
          <a:lstStyle>
            <a:lvl1pPr>
              <a:lnSpc>
                <a:spcPct val="105000"/>
              </a:lnSpc>
              <a:defRPr sz="3000">
                <a:solidFill>
                  <a:schemeClr val="bg1"/>
                </a:solidFill>
              </a:defRPr>
            </a:lvl1pPr>
          </a:lstStyle>
          <a:p>
            <a:pPr lvl="0"/>
            <a:r>
              <a:rPr lang="en-US" altLang="de-DE" noProof="0" dirty="0"/>
              <a:t>Click to edit header</a:t>
            </a:r>
            <a:endParaRPr lang="de-DE" altLang="de-DE" noProof="0" dirty="0"/>
          </a:p>
        </p:txBody>
      </p:sp>
      <p:sp>
        <p:nvSpPr>
          <p:cNvPr id="25" name="Rectangle 4">
            <a:extLst>
              <a:ext uri="{FF2B5EF4-FFF2-40B4-BE49-F238E27FC236}">
                <a16:creationId xmlns:a16="http://schemas.microsoft.com/office/drawing/2014/main" xmlns="" id="{57E62BC9-890A-5241-8993-93737891C2A8}"/>
              </a:ext>
            </a:extLst>
          </p:cNvPr>
          <p:cNvSpPr>
            <a:spLocks noGrp="1" noChangeArrowheads="1"/>
          </p:cNvSpPr>
          <p:nvPr>
            <p:ph type="subTitle" idx="1"/>
          </p:nvPr>
        </p:nvSpPr>
        <p:spPr bwMode="white">
          <a:xfrm>
            <a:off x="3305016" y="4982727"/>
            <a:ext cx="6031344" cy="678521"/>
          </a:xfrm>
        </p:spPr>
        <p:txBody>
          <a:bodyPr anchor="t"/>
          <a:lstStyle>
            <a:lvl1pPr marL="0" indent="0">
              <a:lnSpc>
                <a:spcPct val="100000"/>
              </a:lnSpc>
              <a:buNone/>
              <a:defRPr sz="2000">
                <a:solidFill>
                  <a:schemeClr val="bg1"/>
                </a:solidFill>
              </a:defRPr>
            </a:lvl1pPr>
          </a:lstStyle>
          <a:p>
            <a:pPr lvl="0"/>
            <a:r>
              <a:rPr lang="de-DE" altLang="de-DE" noProof="0" smtClean="0"/>
              <a:t>Formatvorlage des Untertitelmasters durch Klicken bearbeiten</a:t>
            </a:r>
            <a:endParaRPr lang="de-DE" altLang="de-DE" noProof="0" dirty="0"/>
          </a:p>
        </p:txBody>
      </p:sp>
      <p:sp>
        <p:nvSpPr>
          <p:cNvPr id="26" name="Text Placeholder 2">
            <a:extLst>
              <a:ext uri="{FF2B5EF4-FFF2-40B4-BE49-F238E27FC236}">
                <a16:creationId xmlns:a16="http://schemas.microsoft.com/office/drawing/2014/main" xmlns="" id="{9E24318F-4E0C-3149-8F09-9129AA15B284}"/>
              </a:ext>
            </a:extLst>
          </p:cNvPr>
          <p:cNvSpPr>
            <a:spLocks noGrp="1"/>
          </p:cNvSpPr>
          <p:nvPr>
            <p:ph type="body" sz="quarter" idx="10"/>
          </p:nvPr>
        </p:nvSpPr>
        <p:spPr bwMode="white">
          <a:xfrm>
            <a:off x="3305016" y="6048000"/>
            <a:ext cx="5139060" cy="621360"/>
          </a:xfrm>
        </p:spPr>
        <p:txBody>
          <a:bodyPr/>
          <a:lstStyle>
            <a:lvl1pPr marL="0" indent="0">
              <a:buNone/>
              <a:defRPr sz="1300">
                <a:solidFill>
                  <a:schemeClr val="bg1"/>
                </a:solidFill>
              </a:defRPr>
            </a:lvl1pPr>
          </a:lstStyle>
          <a:p>
            <a:pPr lvl="0"/>
            <a:r>
              <a:rPr lang="de-DE" smtClean="0"/>
              <a:t>Textmasterformat bearbeiten</a:t>
            </a:r>
          </a:p>
        </p:txBody>
      </p:sp>
      <p:grpSp>
        <p:nvGrpSpPr>
          <p:cNvPr id="27" name="Group 14">
            <a:extLst>
              <a:ext uri="{FF2B5EF4-FFF2-40B4-BE49-F238E27FC236}">
                <a16:creationId xmlns:a16="http://schemas.microsoft.com/office/drawing/2014/main" xmlns="" id="{FF6D393D-58BE-8D49-84CB-A27BC48DA8BA}"/>
              </a:ext>
            </a:extLst>
          </p:cNvPr>
          <p:cNvGrpSpPr>
            <a:grpSpLocks noChangeAspect="1"/>
          </p:cNvGrpSpPr>
          <p:nvPr userDrawn="1"/>
        </p:nvGrpSpPr>
        <p:grpSpPr>
          <a:xfrm>
            <a:off x="10614576" y="6254454"/>
            <a:ext cx="1332000" cy="246595"/>
            <a:chOff x="830300" y="1716088"/>
            <a:chExt cx="10058401" cy="1862137"/>
          </a:xfrm>
          <a:solidFill>
            <a:schemeClr val="bg1"/>
          </a:solidFill>
        </p:grpSpPr>
        <p:sp>
          <p:nvSpPr>
            <p:cNvPr id="28" name="Freeform 5">
              <a:extLst>
                <a:ext uri="{FF2B5EF4-FFF2-40B4-BE49-F238E27FC236}">
                  <a16:creationId xmlns:a16="http://schemas.microsoft.com/office/drawing/2014/main" xmlns="" id="{8F896E3D-4DF5-C240-AFFF-F2A8171C9493}"/>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6">
              <a:extLst>
                <a:ext uri="{FF2B5EF4-FFF2-40B4-BE49-F238E27FC236}">
                  <a16:creationId xmlns:a16="http://schemas.microsoft.com/office/drawing/2014/main" xmlns="" id="{BB25C39D-B760-E749-9F68-A3C04C62206E}"/>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7">
              <a:extLst>
                <a:ext uri="{FF2B5EF4-FFF2-40B4-BE49-F238E27FC236}">
                  <a16:creationId xmlns:a16="http://schemas.microsoft.com/office/drawing/2014/main" xmlns="" id="{B3B3C5AC-4063-BE45-AA03-EB9345F9A377}"/>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8">
              <a:extLst>
                <a:ext uri="{FF2B5EF4-FFF2-40B4-BE49-F238E27FC236}">
                  <a16:creationId xmlns:a16="http://schemas.microsoft.com/office/drawing/2014/main" xmlns="" id="{4E34D34D-57CD-CD48-A1D5-D27F5DAB2E40}"/>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9">
              <a:extLst>
                <a:ext uri="{FF2B5EF4-FFF2-40B4-BE49-F238E27FC236}">
                  <a16:creationId xmlns:a16="http://schemas.microsoft.com/office/drawing/2014/main" xmlns="" id="{4A2CC7EF-056C-1846-9F53-E4DF46BEBA42}"/>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0">
              <a:extLst>
                <a:ext uri="{FF2B5EF4-FFF2-40B4-BE49-F238E27FC236}">
                  <a16:creationId xmlns:a16="http://schemas.microsoft.com/office/drawing/2014/main" xmlns="" id="{32DA9524-9F50-984F-AD6F-128F618E7CAD}"/>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4" name="Grafik 33">
            <a:extLst>
              <a:ext uri="{FF2B5EF4-FFF2-40B4-BE49-F238E27FC236}">
                <a16:creationId xmlns:a16="http://schemas.microsoft.com/office/drawing/2014/main" xmlns="" id="{047FDFDC-D657-0647-8ADC-1B1C0809C15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8689500" y="6229151"/>
            <a:ext cx="1335600" cy="266643"/>
          </a:xfrm>
          <a:prstGeom prst="rect">
            <a:avLst/>
          </a:prstGeom>
        </p:spPr>
      </p:pic>
    </p:spTree>
    <p:extLst>
      <p:ext uri="{BB962C8B-B14F-4D97-AF65-F5344CB8AC3E}">
        <p14:creationId xmlns:p14="http://schemas.microsoft.com/office/powerpoint/2010/main" val="413497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bg>
      <p:bgPr>
        <a:solidFill>
          <a:schemeClr val="bg1"/>
        </a:solid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auto">
          <a:xfrm>
            <a:off x="0" y="3625065"/>
            <a:ext cx="12192000" cy="323295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nvGrpSpPr>
          <p:cNvPr id="20" name="Group 15"/>
          <p:cNvGrpSpPr>
            <a:grpSpLocks/>
          </p:cNvGrpSpPr>
          <p:nvPr/>
        </p:nvGrpSpPr>
        <p:grpSpPr bwMode="white">
          <a:xfrm>
            <a:off x="5430" y="3606831"/>
            <a:ext cx="12192000" cy="61997"/>
            <a:chOff x="3" y="1195"/>
            <a:chExt cx="6736" cy="68"/>
          </a:xfrm>
        </p:grpSpPr>
        <p:sp>
          <p:nvSpPr>
            <p:cNvPr id="21" name="Rectangle 16"/>
            <p:cNvSpPr>
              <a:spLocks noChangeArrowheads="1"/>
            </p:cNvSpPr>
            <p:nvPr/>
          </p:nvSpPr>
          <p:spPr bwMode="white">
            <a:xfrm>
              <a:off x="3" y="119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sp>
          <p:nvSpPr>
            <p:cNvPr id="22" name="Rectangle 17"/>
            <p:cNvSpPr>
              <a:spLocks noChangeArrowheads="1"/>
            </p:cNvSpPr>
            <p:nvPr/>
          </p:nvSpPr>
          <p:spPr bwMode="white">
            <a:xfrm>
              <a:off x="1829" y="119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sp>
        <p:nvSpPr>
          <p:cNvPr id="23555" name="Rectangle 3"/>
          <p:cNvSpPr>
            <a:spLocks noGrp="1" noChangeArrowheads="1"/>
          </p:cNvSpPr>
          <p:nvPr userDrawn="1">
            <p:ph type="ctrTitle" hasCustomPrompt="1"/>
          </p:nvPr>
        </p:nvSpPr>
        <p:spPr bwMode="white">
          <a:xfrm>
            <a:off x="3305016" y="4048064"/>
            <a:ext cx="6031344" cy="871200"/>
          </a:xfrm>
        </p:spPr>
        <p:txBody>
          <a:bodyPr anchor="b" anchorCtr="0"/>
          <a:lstStyle>
            <a:lvl1pPr>
              <a:lnSpc>
                <a:spcPct val="105000"/>
              </a:lnSpc>
              <a:defRPr sz="3000">
                <a:solidFill>
                  <a:schemeClr val="bg1"/>
                </a:solidFill>
              </a:defRPr>
            </a:lvl1pPr>
          </a:lstStyle>
          <a:p>
            <a:pPr lvl="0"/>
            <a:r>
              <a:rPr lang="en-GB" altLang="de-DE" noProof="0"/>
              <a:t>Click to edit header</a:t>
            </a:r>
          </a:p>
        </p:txBody>
      </p:sp>
      <p:sp>
        <p:nvSpPr>
          <p:cNvPr id="23556" name="Rectangle 4"/>
          <p:cNvSpPr>
            <a:spLocks noGrp="1" noChangeArrowheads="1"/>
          </p:cNvSpPr>
          <p:nvPr userDrawn="1">
            <p:ph type="subTitle" idx="1"/>
          </p:nvPr>
        </p:nvSpPr>
        <p:spPr bwMode="white">
          <a:xfrm>
            <a:off x="3305016" y="4982727"/>
            <a:ext cx="6031344" cy="678521"/>
          </a:xfrm>
        </p:spPr>
        <p:txBody>
          <a:bodyPr anchor="t"/>
          <a:lstStyle>
            <a:lvl1pPr marL="0" indent="0">
              <a:lnSpc>
                <a:spcPct val="100000"/>
              </a:lnSpc>
              <a:buNone/>
              <a:defRPr sz="2000">
                <a:solidFill>
                  <a:schemeClr val="bg1"/>
                </a:solidFill>
              </a:defRPr>
            </a:lvl1pPr>
          </a:lstStyle>
          <a:p>
            <a:pPr lvl="0"/>
            <a:r>
              <a:rPr lang="de-DE" altLang="de-DE" noProof="0" smtClean="0"/>
              <a:t>Formatvorlage des Untertitelmasters durch Klicken bearbeiten</a:t>
            </a:r>
            <a:endParaRPr lang="en-GB" altLang="de-DE" noProof="0"/>
          </a:p>
        </p:txBody>
      </p:sp>
      <p:sp>
        <p:nvSpPr>
          <p:cNvPr id="3" name="Text Placeholder 2"/>
          <p:cNvSpPr>
            <a:spLocks noGrp="1"/>
          </p:cNvSpPr>
          <p:nvPr userDrawn="1">
            <p:ph type="body" sz="quarter" idx="10"/>
          </p:nvPr>
        </p:nvSpPr>
        <p:spPr bwMode="white">
          <a:xfrm>
            <a:off x="3305016" y="6048000"/>
            <a:ext cx="5139060" cy="621360"/>
          </a:xfrm>
        </p:spPr>
        <p:txBody>
          <a:bodyPr/>
          <a:lstStyle>
            <a:lvl1pPr marL="0" indent="0">
              <a:buNone/>
              <a:defRPr sz="1300">
                <a:solidFill>
                  <a:schemeClr val="bg1"/>
                </a:solidFill>
              </a:defRPr>
            </a:lvl1pPr>
          </a:lstStyle>
          <a:p>
            <a:pPr lvl="0"/>
            <a:r>
              <a:rPr lang="de-DE" noProof="0" smtClean="0"/>
              <a:t>Textmasterformat bearbeiten</a:t>
            </a:r>
          </a:p>
        </p:txBody>
      </p:sp>
      <p:sp>
        <p:nvSpPr>
          <p:cNvPr id="12" name="Picture Placeholder 3"/>
          <p:cNvSpPr>
            <a:spLocks noGrp="1"/>
          </p:cNvSpPr>
          <p:nvPr userDrawn="1">
            <p:ph type="pic" sz="quarter" idx="11" hasCustomPrompt="1"/>
          </p:nvPr>
        </p:nvSpPr>
        <p:spPr>
          <a:xfrm>
            <a:off x="0" y="0"/>
            <a:ext cx="12192000" cy="3606831"/>
          </a:xfrm>
          <a:solidFill>
            <a:schemeClr val="bg1">
              <a:lumMod val="75000"/>
            </a:schemeClr>
          </a:solidFill>
          <a:ln>
            <a:noFill/>
          </a:ln>
        </p:spPr>
        <p:txBody>
          <a:bodyPr/>
          <a:lstStyle>
            <a:lvl1pPr marL="0" indent="0" algn="ctr">
              <a:buNone/>
              <a:defRPr/>
            </a:lvl1pPr>
          </a:lstStyle>
          <a:p>
            <a:r>
              <a:rPr lang="en-GB" noProof="0" dirty="0"/>
              <a:t>Click to insert picture</a:t>
            </a:r>
          </a:p>
        </p:txBody>
      </p:sp>
      <p:grpSp>
        <p:nvGrpSpPr>
          <p:cNvPr id="13" name="Group 14">
            <a:extLst>
              <a:ext uri="{FF2B5EF4-FFF2-40B4-BE49-F238E27FC236}">
                <a16:creationId xmlns:a16="http://schemas.microsoft.com/office/drawing/2014/main" xmlns="" id="{DE13691D-3A6A-D944-BFC6-E08E42EF2E90}"/>
              </a:ext>
            </a:extLst>
          </p:cNvPr>
          <p:cNvGrpSpPr>
            <a:grpSpLocks noChangeAspect="1"/>
          </p:cNvGrpSpPr>
          <p:nvPr userDrawn="1"/>
        </p:nvGrpSpPr>
        <p:grpSpPr>
          <a:xfrm>
            <a:off x="10614576" y="6254454"/>
            <a:ext cx="1332000" cy="246595"/>
            <a:chOff x="830300" y="1716088"/>
            <a:chExt cx="10058401" cy="1862137"/>
          </a:xfrm>
          <a:solidFill>
            <a:schemeClr val="bg1"/>
          </a:solidFill>
        </p:grpSpPr>
        <p:sp>
          <p:nvSpPr>
            <p:cNvPr id="14" name="Freeform 5">
              <a:extLst>
                <a:ext uri="{FF2B5EF4-FFF2-40B4-BE49-F238E27FC236}">
                  <a16:creationId xmlns:a16="http://schemas.microsoft.com/office/drawing/2014/main" xmlns="" id="{ED6B51D1-E375-874E-B350-41AD61CAB578}"/>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5" name="Rectangle 6">
              <a:extLst>
                <a:ext uri="{FF2B5EF4-FFF2-40B4-BE49-F238E27FC236}">
                  <a16:creationId xmlns:a16="http://schemas.microsoft.com/office/drawing/2014/main" xmlns="" id="{142E35EF-08DD-E641-ADE0-58C7FA3C7044}"/>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6" name="Freeform 7">
              <a:extLst>
                <a:ext uri="{FF2B5EF4-FFF2-40B4-BE49-F238E27FC236}">
                  <a16:creationId xmlns:a16="http://schemas.microsoft.com/office/drawing/2014/main" xmlns="" id="{A64DF653-0969-4347-8B10-F1F107C3E3EB}"/>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7" name="Freeform 8">
              <a:extLst>
                <a:ext uri="{FF2B5EF4-FFF2-40B4-BE49-F238E27FC236}">
                  <a16:creationId xmlns:a16="http://schemas.microsoft.com/office/drawing/2014/main" xmlns="" id="{995EFEC0-2468-EA45-A0DA-EB5AACB46387}"/>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9">
              <a:extLst>
                <a:ext uri="{FF2B5EF4-FFF2-40B4-BE49-F238E27FC236}">
                  <a16:creationId xmlns:a16="http://schemas.microsoft.com/office/drawing/2014/main" xmlns="" id="{DDCE53A7-7CD0-664F-94FE-B8380A1A9295}"/>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3" name="Freeform 10">
              <a:extLst>
                <a:ext uri="{FF2B5EF4-FFF2-40B4-BE49-F238E27FC236}">
                  <a16:creationId xmlns:a16="http://schemas.microsoft.com/office/drawing/2014/main" xmlns="" id="{2DCD2ED8-1C1D-AE47-A42E-D8E09859765C}"/>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pic>
        <p:nvPicPr>
          <p:cNvPr id="24" name="Grafik 23">
            <a:extLst>
              <a:ext uri="{FF2B5EF4-FFF2-40B4-BE49-F238E27FC236}">
                <a16:creationId xmlns:a16="http://schemas.microsoft.com/office/drawing/2014/main" xmlns="" id="{3AFE1106-9441-7D4E-A370-AB1DF34F12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689500" y="6229151"/>
            <a:ext cx="1335600" cy="266643"/>
          </a:xfrm>
          <a:prstGeom prst="rect">
            <a:avLst/>
          </a:prstGeom>
        </p:spPr>
      </p:pic>
    </p:spTree>
    <p:extLst>
      <p:ext uri="{BB962C8B-B14F-4D97-AF65-F5344CB8AC3E}">
        <p14:creationId xmlns:p14="http://schemas.microsoft.com/office/powerpoint/2010/main" val="396513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8800" y="1565944"/>
            <a:ext cx="112320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22" name="Slide Number Placeholder 5">
            <a:extLst>
              <a:ext uri="{FF2B5EF4-FFF2-40B4-BE49-F238E27FC236}">
                <a16:creationId xmlns:a16="http://schemas.microsoft.com/office/drawing/2014/main" xmlns="" id="{981574D9-B014-E54F-8C3D-90A1814E6C7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23" name="Footer Placeholder 7">
            <a:extLst>
              <a:ext uri="{FF2B5EF4-FFF2-40B4-BE49-F238E27FC236}">
                <a16:creationId xmlns:a16="http://schemas.microsoft.com/office/drawing/2014/main" xmlns="" id="{9DD08B7F-F2FF-214E-B028-0B1D4E2246FF}"/>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24" name="Date Placeholder 6">
            <a:extLst>
              <a:ext uri="{FF2B5EF4-FFF2-40B4-BE49-F238E27FC236}">
                <a16:creationId xmlns:a16="http://schemas.microsoft.com/office/drawing/2014/main" xmlns="" id="{47533C64-D06F-164D-971B-651E2BC8708A}"/>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82970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er and content_blue">
    <p:bg>
      <p:bgPr>
        <a:gradFill>
          <a:gsLst>
            <a:gs pos="100000">
              <a:srgbClr val="00205B"/>
            </a:gs>
            <a:gs pos="0">
              <a:srgbClr val="001539"/>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bg1"/>
                </a:solidFill>
              </a:defRPr>
            </a:lvl1pPr>
          </a:lstStyle>
          <a:p>
            <a:r>
              <a:rPr lang="en-US" dirty="0"/>
              <a:t>Click to edit header</a:t>
            </a:r>
            <a:endParaRPr lang="de-DE" dirty="0"/>
          </a:p>
        </p:txBody>
      </p:sp>
      <p:sp>
        <p:nvSpPr>
          <p:cNvPr id="3" name="Inhaltsplatzhalter 2"/>
          <p:cNvSpPr>
            <a:spLocks noGrp="1"/>
          </p:cNvSpPr>
          <p:nvPr>
            <p:ph idx="1" hasCustomPrompt="1"/>
          </p:nvPr>
        </p:nvSpPr>
        <p:spPr>
          <a:xfrm>
            <a:off x="478800" y="1565944"/>
            <a:ext cx="112320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22" name="Slide Number Placeholder 5">
            <a:extLst>
              <a:ext uri="{FF2B5EF4-FFF2-40B4-BE49-F238E27FC236}">
                <a16:creationId xmlns:a16="http://schemas.microsoft.com/office/drawing/2014/main" xmlns="" id="{981574D9-B014-E54F-8C3D-90A1814E6C7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bg1">
                    <a:lumMod val="75000"/>
                  </a:schemeClr>
                </a:solidFill>
              </a:defRPr>
            </a:lvl1pPr>
          </a:lstStyle>
          <a:p>
            <a:fld id="{877C2003-2E6E-4ABC-B270-3E95A87ADF8A}" type="slidenum">
              <a:rPr lang="en-GB" smtClean="0"/>
              <a:pPr/>
              <a:t>‹Nr.›</a:t>
            </a:fld>
            <a:endParaRPr lang="en-GB"/>
          </a:p>
        </p:txBody>
      </p:sp>
      <p:sp>
        <p:nvSpPr>
          <p:cNvPr id="23" name="Footer Placeholder 7">
            <a:extLst>
              <a:ext uri="{FF2B5EF4-FFF2-40B4-BE49-F238E27FC236}">
                <a16:creationId xmlns:a16="http://schemas.microsoft.com/office/drawing/2014/main" xmlns="" id="{9DD08B7F-F2FF-214E-B028-0B1D4E2246FF}"/>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lumMod val="75000"/>
                  </a:schemeClr>
                </a:solidFill>
                <a:latin typeface="+mn-lt"/>
                <a:ea typeface="+mn-ea"/>
                <a:cs typeface="+mn-cs"/>
              </a:defRPr>
            </a:lvl1pPr>
          </a:lstStyle>
          <a:p>
            <a:r>
              <a:rPr lang="de-DE"/>
              <a:t>© Copyright Airbus (Specify your Legal Entity YEAR) / Presentation title runs here (go to Header and Footer to edit this text)</a:t>
            </a:r>
            <a:endParaRPr lang="de-DE" dirty="0"/>
          </a:p>
        </p:txBody>
      </p:sp>
      <p:sp>
        <p:nvSpPr>
          <p:cNvPr id="24" name="Date Placeholder 6">
            <a:extLst>
              <a:ext uri="{FF2B5EF4-FFF2-40B4-BE49-F238E27FC236}">
                <a16:creationId xmlns:a16="http://schemas.microsoft.com/office/drawing/2014/main" xmlns="" id="{47533C64-D06F-164D-971B-651E2BC8708A}"/>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bg1">
                    <a:lumMod val="75000"/>
                  </a:schemeClr>
                </a:solidFill>
                <a:latin typeface="+mn-lt"/>
                <a:ea typeface="+mn-ea"/>
                <a:cs typeface="+mn-cs"/>
              </a:defRPr>
            </a:lvl1pPr>
          </a:lstStyle>
          <a:p>
            <a:r>
              <a:rPr lang="de-DE"/>
              <a:t>DD MONTH YEAR</a:t>
            </a:r>
          </a:p>
        </p:txBody>
      </p:sp>
      <p:grpSp>
        <p:nvGrpSpPr>
          <p:cNvPr id="10" name="Group 14">
            <a:extLst>
              <a:ext uri="{FF2B5EF4-FFF2-40B4-BE49-F238E27FC236}">
                <a16:creationId xmlns:a16="http://schemas.microsoft.com/office/drawing/2014/main" xmlns="" id="{2054F851-DFFA-9643-A567-9BDCBAAC9E6B}"/>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1" name="Freeform 5">
              <a:extLst>
                <a:ext uri="{FF2B5EF4-FFF2-40B4-BE49-F238E27FC236}">
                  <a16:creationId xmlns:a16="http://schemas.microsoft.com/office/drawing/2014/main" xmlns="" id="{9013BCDF-7CD3-CD40-8CED-00222FE707CB}"/>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6">
              <a:extLst>
                <a:ext uri="{FF2B5EF4-FFF2-40B4-BE49-F238E27FC236}">
                  <a16:creationId xmlns:a16="http://schemas.microsoft.com/office/drawing/2014/main" xmlns="" id="{88A60BCF-A0AC-D644-A770-E2DE3AD2C96A}"/>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a:extLst>
                <a:ext uri="{FF2B5EF4-FFF2-40B4-BE49-F238E27FC236}">
                  <a16:creationId xmlns:a16="http://schemas.microsoft.com/office/drawing/2014/main" xmlns="" id="{D5CACE36-D9E4-4446-9CAC-22DC0E532D0F}"/>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a:extLst>
                <a:ext uri="{FF2B5EF4-FFF2-40B4-BE49-F238E27FC236}">
                  <a16:creationId xmlns:a16="http://schemas.microsoft.com/office/drawing/2014/main" xmlns="" id="{2B55A138-1AF6-684D-BFAA-48C69E7D2740}"/>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a16="http://schemas.microsoft.com/office/drawing/2014/main" xmlns="" id="{4138A0A8-B1A7-5C4F-99DC-BA08876AA660}"/>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a:extLst>
                <a:ext uri="{FF2B5EF4-FFF2-40B4-BE49-F238E27FC236}">
                  <a16:creationId xmlns:a16="http://schemas.microsoft.com/office/drawing/2014/main" xmlns="" id="{DA4AE78D-497A-2843-9BAD-A6DFED2990FF}"/>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8" name="Grafik 17">
            <a:extLst>
              <a:ext uri="{FF2B5EF4-FFF2-40B4-BE49-F238E27FC236}">
                <a16:creationId xmlns:a16="http://schemas.microsoft.com/office/drawing/2014/main" xmlns="" id="{25A9C8E2-0BC3-1840-ABC1-BA9ECFC7942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354062" y="6465066"/>
            <a:ext cx="1012119" cy="202062"/>
          </a:xfrm>
          <a:prstGeom prst="rect">
            <a:avLst/>
          </a:prstGeom>
        </p:spPr>
      </p:pic>
    </p:spTree>
    <p:extLst>
      <p:ext uri="{BB962C8B-B14F-4D97-AF65-F5344CB8AC3E}">
        <p14:creationId xmlns:p14="http://schemas.microsoft.com/office/powerpoint/2010/main" val="4070776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44" y="6096"/>
            <a:ext cx="12195393" cy="5907341"/>
          </a:xfrm>
          <a:prstGeom prst="rect">
            <a:avLst/>
          </a:prstGeom>
        </p:spPr>
      </p:pic>
      <p:sp>
        <p:nvSpPr>
          <p:cNvPr id="9" name="Titel 1"/>
          <p:cNvSpPr>
            <a:spLocks noGrp="1"/>
          </p:cNvSpPr>
          <p:nvPr>
            <p:ph type="title" hasCustomPrompt="1"/>
          </p:nvPr>
        </p:nvSpPr>
        <p:spPr>
          <a:xfrm>
            <a:off x="479425" y="653691"/>
            <a:ext cx="11240174" cy="900000"/>
          </a:xfrm>
        </p:spPr>
        <p:txBody>
          <a:bodyPr/>
          <a:lstStyle>
            <a:lvl1pPr>
              <a:defRPr/>
            </a:lvl1pPr>
          </a:lstStyle>
          <a:p>
            <a:r>
              <a:rPr lang="en-US" dirty="0"/>
              <a:t>Click to edit header</a:t>
            </a:r>
            <a:endParaRPr lang="de-DE" dirty="0"/>
          </a:p>
        </p:txBody>
      </p:sp>
      <p:sp>
        <p:nvSpPr>
          <p:cNvPr id="8"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0" name="Inhaltsplatzhalter 2"/>
          <p:cNvSpPr>
            <a:spLocks noGrp="1"/>
          </p:cNvSpPr>
          <p:nvPr>
            <p:ph idx="1"/>
          </p:nvPr>
        </p:nvSpPr>
        <p:spPr>
          <a:xfrm>
            <a:off x="479425" y="1565998"/>
            <a:ext cx="5418347" cy="4347439"/>
          </a:xfrm>
        </p:spPr>
        <p:txBody>
          <a:bodyPr/>
          <a:lstStyle>
            <a:lvl1pPr marL="342000" indent="-342000">
              <a:lnSpc>
                <a:spcPct val="114000"/>
              </a:lnSpc>
              <a:buFont typeface="Arial" panose="020B0604020202020204" pitchFamily="34" charset="0"/>
              <a:buChar char="–"/>
              <a:defRPr sz="2500"/>
            </a:lvl1pPr>
            <a:lvl2pPr marL="717550" indent="-355600">
              <a:lnSpc>
                <a:spcPct val="114000"/>
              </a:lnSpc>
              <a:defRPr sz="2500"/>
            </a:lvl2pPr>
            <a:lvl3pPr marL="1079500" indent="-361950">
              <a:lnSpc>
                <a:spcPct val="114000"/>
              </a:lnSpc>
              <a:defRPr sz="2500"/>
            </a:lvl3pPr>
            <a:lvl4pPr marL="1435100" indent="-355600">
              <a:lnSpc>
                <a:spcPct val="114000"/>
              </a:lnSpc>
              <a:defRPr sz="2500"/>
            </a:lvl4pPr>
            <a:lvl5pPr marL="1797050" indent="-361950">
              <a:lnSpc>
                <a:spcPct val="114000"/>
              </a:lnSpc>
              <a:defRPr sz="25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Inhaltsplatzhalter 2"/>
          <p:cNvSpPr>
            <a:spLocks noGrp="1"/>
          </p:cNvSpPr>
          <p:nvPr>
            <p:ph idx="17"/>
          </p:nvPr>
        </p:nvSpPr>
        <p:spPr>
          <a:xfrm>
            <a:off x="6301252" y="1565999"/>
            <a:ext cx="5418347" cy="4347439"/>
          </a:xfrm>
        </p:spPr>
        <p:txBody>
          <a:bodyPr/>
          <a:lstStyle>
            <a:lvl1pPr marL="342000" indent="-342000">
              <a:lnSpc>
                <a:spcPct val="114000"/>
              </a:lnSpc>
              <a:buFont typeface="Arial" panose="020B0604020202020204" pitchFamily="34" charset="0"/>
              <a:buChar char="–"/>
              <a:defRPr sz="2500"/>
            </a:lvl1pPr>
            <a:lvl2pPr marL="717550" indent="-355600">
              <a:lnSpc>
                <a:spcPct val="114000"/>
              </a:lnSpc>
              <a:defRPr sz="2500"/>
            </a:lvl2pPr>
            <a:lvl3pPr marL="1079500" indent="-361950">
              <a:lnSpc>
                <a:spcPct val="114000"/>
              </a:lnSpc>
              <a:defRPr sz="2500"/>
            </a:lvl3pPr>
            <a:lvl4pPr marL="1435100" indent="-355600">
              <a:lnSpc>
                <a:spcPct val="114000"/>
              </a:lnSpc>
              <a:defRPr sz="2500"/>
            </a:lvl4pPr>
            <a:lvl5pPr marL="1797050" indent="-361950">
              <a:lnSpc>
                <a:spcPct val="114000"/>
              </a:lnSpc>
              <a:defRPr sz="25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7" name="Slide Number Placeholder 5">
            <a:extLst>
              <a:ext uri="{FF2B5EF4-FFF2-40B4-BE49-F238E27FC236}">
                <a16:creationId xmlns:a16="http://schemas.microsoft.com/office/drawing/2014/main" xmlns="" id="{7AABA1C8-B541-774F-9D56-F71179BA591A}"/>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28" name="Footer Placeholder 7">
            <a:extLst>
              <a:ext uri="{FF2B5EF4-FFF2-40B4-BE49-F238E27FC236}">
                <a16:creationId xmlns:a16="http://schemas.microsoft.com/office/drawing/2014/main" xmlns="" id="{D2CCDCA3-286C-4D47-BA5A-BF47D56C0190}"/>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29" name="Date Placeholder 6">
            <a:extLst>
              <a:ext uri="{FF2B5EF4-FFF2-40B4-BE49-F238E27FC236}">
                <a16:creationId xmlns:a16="http://schemas.microsoft.com/office/drawing/2014/main" xmlns="" id="{89DEAD23-14B1-1041-8481-D2216C42E7C1}"/>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570377299"/>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and two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5999"/>
            <a:ext cx="5418347" cy="43109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3" name="Inhaltsplatzhalter 2"/>
          <p:cNvSpPr>
            <a:spLocks noGrp="1"/>
          </p:cNvSpPr>
          <p:nvPr>
            <p:ph idx="17" hasCustomPrompt="1"/>
          </p:nvPr>
        </p:nvSpPr>
        <p:spPr>
          <a:xfrm>
            <a:off x="6301252" y="1565999"/>
            <a:ext cx="5418347" cy="431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5"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29" name="Slide Number Placeholder 5">
            <a:extLst>
              <a:ext uri="{FF2B5EF4-FFF2-40B4-BE49-F238E27FC236}">
                <a16:creationId xmlns:a16="http://schemas.microsoft.com/office/drawing/2014/main" xmlns="" id="{C4D36857-929A-BC49-A6BB-B31B62A1D09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30" name="Footer Placeholder 7">
            <a:extLst>
              <a:ext uri="{FF2B5EF4-FFF2-40B4-BE49-F238E27FC236}">
                <a16:creationId xmlns:a16="http://schemas.microsoft.com/office/drawing/2014/main" xmlns="" id="{C03E5337-0FC5-5546-BBA0-C2FF0DEDB16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31" name="Date Placeholder 6">
            <a:extLst>
              <a:ext uri="{FF2B5EF4-FFF2-40B4-BE49-F238E27FC236}">
                <a16:creationId xmlns:a16="http://schemas.microsoft.com/office/drawing/2014/main" xmlns="" id="{4B8017F0-7D52-EE46-9D86-6AFAEE2576FE}"/>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246472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ader and two columns_blue">
    <p:bg>
      <p:bgPr>
        <a:gradFill>
          <a:gsLst>
            <a:gs pos="100000">
              <a:srgbClr val="00205B"/>
            </a:gs>
            <a:gs pos="0">
              <a:srgbClr val="001539"/>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bg1"/>
                </a:solidFill>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5999"/>
            <a:ext cx="5418347" cy="43109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3" name="Inhaltsplatzhalter 2"/>
          <p:cNvSpPr>
            <a:spLocks noGrp="1"/>
          </p:cNvSpPr>
          <p:nvPr>
            <p:ph idx="17" hasCustomPrompt="1"/>
          </p:nvPr>
        </p:nvSpPr>
        <p:spPr>
          <a:xfrm>
            <a:off x="6301252" y="1565999"/>
            <a:ext cx="5418347" cy="43109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5"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29" name="Slide Number Placeholder 5">
            <a:extLst>
              <a:ext uri="{FF2B5EF4-FFF2-40B4-BE49-F238E27FC236}">
                <a16:creationId xmlns:a16="http://schemas.microsoft.com/office/drawing/2014/main" xmlns="" id="{C4D36857-929A-BC49-A6BB-B31B62A1D09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bg1">
                    <a:lumMod val="75000"/>
                  </a:schemeClr>
                </a:solidFill>
              </a:defRPr>
            </a:lvl1pPr>
          </a:lstStyle>
          <a:p>
            <a:fld id="{877C2003-2E6E-4ABC-B270-3E95A87ADF8A}" type="slidenum">
              <a:rPr lang="en-GB" smtClean="0"/>
              <a:pPr/>
              <a:t>‹Nr.›</a:t>
            </a:fld>
            <a:endParaRPr lang="en-GB"/>
          </a:p>
        </p:txBody>
      </p:sp>
      <p:sp>
        <p:nvSpPr>
          <p:cNvPr id="30" name="Footer Placeholder 7">
            <a:extLst>
              <a:ext uri="{FF2B5EF4-FFF2-40B4-BE49-F238E27FC236}">
                <a16:creationId xmlns:a16="http://schemas.microsoft.com/office/drawing/2014/main" xmlns="" id="{C03E5337-0FC5-5546-BBA0-C2FF0DEDB16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lumMod val="75000"/>
                  </a:schemeClr>
                </a:solidFill>
                <a:latin typeface="+mn-lt"/>
                <a:ea typeface="+mn-ea"/>
                <a:cs typeface="+mn-cs"/>
              </a:defRPr>
            </a:lvl1pPr>
          </a:lstStyle>
          <a:p>
            <a:r>
              <a:rPr lang="de-DE"/>
              <a:t>© Copyright Airbus (Specify your Legal Entity YEAR) / Presentation title runs here (go to Header and Footer to edit this text)</a:t>
            </a:r>
            <a:endParaRPr lang="de-DE" dirty="0"/>
          </a:p>
        </p:txBody>
      </p:sp>
      <p:sp>
        <p:nvSpPr>
          <p:cNvPr id="31" name="Date Placeholder 6">
            <a:extLst>
              <a:ext uri="{FF2B5EF4-FFF2-40B4-BE49-F238E27FC236}">
                <a16:creationId xmlns:a16="http://schemas.microsoft.com/office/drawing/2014/main" xmlns="" id="{4B8017F0-7D52-EE46-9D86-6AFAEE2576FE}"/>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bg1">
                    <a:lumMod val="75000"/>
                  </a:schemeClr>
                </a:solidFill>
                <a:latin typeface="+mn-lt"/>
                <a:ea typeface="+mn-ea"/>
                <a:cs typeface="+mn-cs"/>
              </a:defRPr>
            </a:lvl1pPr>
          </a:lstStyle>
          <a:p>
            <a:r>
              <a:rPr lang="de-DE"/>
              <a:t>DD MONTH YEAR</a:t>
            </a:r>
          </a:p>
        </p:txBody>
      </p:sp>
      <p:grpSp>
        <p:nvGrpSpPr>
          <p:cNvPr id="9" name="Group 14">
            <a:extLst>
              <a:ext uri="{FF2B5EF4-FFF2-40B4-BE49-F238E27FC236}">
                <a16:creationId xmlns:a16="http://schemas.microsoft.com/office/drawing/2014/main" xmlns="" id="{0E7E1BE4-5ABF-144F-B6B0-36F0A038D0F6}"/>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0" name="Freeform 5">
              <a:extLst>
                <a:ext uri="{FF2B5EF4-FFF2-40B4-BE49-F238E27FC236}">
                  <a16:creationId xmlns:a16="http://schemas.microsoft.com/office/drawing/2014/main" xmlns="" id="{2B06611C-5999-9241-ACC6-5FDABF20713A}"/>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6">
              <a:extLst>
                <a:ext uri="{FF2B5EF4-FFF2-40B4-BE49-F238E27FC236}">
                  <a16:creationId xmlns:a16="http://schemas.microsoft.com/office/drawing/2014/main" xmlns="" id="{F03C7FFD-0A0B-5E46-82E1-09729F5A351D}"/>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xmlns="" id="{A92EB3A8-B965-BB4E-A64A-889AB74C1EE0}"/>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xmlns="" id="{DE686C3B-EF76-3940-BEAE-5F7AC50CF297}"/>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a16="http://schemas.microsoft.com/office/drawing/2014/main" xmlns="" id="{2AF83D92-3164-4D41-A7E9-990A78C115B3}"/>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a:extLst>
                <a:ext uri="{FF2B5EF4-FFF2-40B4-BE49-F238E27FC236}">
                  <a16:creationId xmlns:a16="http://schemas.microsoft.com/office/drawing/2014/main" xmlns="" id="{1F8CD9F7-DA66-6649-A081-C3378D09261A}"/>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8" name="Grafik 17">
            <a:extLst>
              <a:ext uri="{FF2B5EF4-FFF2-40B4-BE49-F238E27FC236}">
                <a16:creationId xmlns:a16="http://schemas.microsoft.com/office/drawing/2014/main" xmlns="" id="{4D07FA4D-C9E1-9C4D-A036-BB891F21C41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354062" y="6465066"/>
            <a:ext cx="1012119" cy="202062"/>
          </a:xfrm>
          <a:prstGeom prst="rect">
            <a:avLst/>
          </a:prstGeom>
        </p:spPr>
      </p:pic>
    </p:spTree>
    <p:extLst>
      <p:ext uri="{BB962C8B-B14F-4D97-AF65-F5344CB8AC3E}">
        <p14:creationId xmlns:p14="http://schemas.microsoft.com/office/powerpoint/2010/main" val="385175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800" y="655200"/>
            <a:ext cx="11232000" cy="900000"/>
          </a:xfrm>
          <a:prstGeom prst="rect">
            <a:avLst/>
          </a:prstGeom>
        </p:spPr>
        <p:txBody>
          <a:bodyPr vert="horz" lIns="0" tIns="0" rIns="0" bIns="0" rtlCol="0" anchor="t" anchorCtr="0">
            <a:noAutofit/>
          </a:bodyPr>
          <a:lstStyle/>
          <a:p>
            <a:r>
              <a:rPr lang="en-GB" noProof="0"/>
              <a:t>Click to edit header</a:t>
            </a:r>
          </a:p>
        </p:txBody>
      </p:sp>
      <p:sp>
        <p:nvSpPr>
          <p:cNvPr id="3" name="Text Placeholder 2"/>
          <p:cNvSpPr>
            <a:spLocks noGrp="1"/>
          </p:cNvSpPr>
          <p:nvPr>
            <p:ph type="body" idx="1"/>
          </p:nvPr>
        </p:nvSpPr>
        <p:spPr>
          <a:xfrm>
            <a:off x="478800" y="1558800"/>
            <a:ext cx="11232000" cy="4351338"/>
          </a:xfrm>
          <a:prstGeom prst="rect">
            <a:avLst/>
          </a:prstGeom>
        </p:spPr>
        <p:txBody>
          <a:bodyPr vert="horz" lIns="0" tIns="0" rIns="0" bIns="0" rtlCol="0">
            <a:noAutofit/>
          </a:body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6" name="Slide Number Placeholder 5"/>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‹Nr.›</a:t>
            </a:fld>
            <a:endParaRPr lang="en-GB" noProof="0"/>
          </a:p>
        </p:txBody>
      </p:sp>
      <p:sp>
        <p:nvSpPr>
          <p:cNvPr id="11" name="Footer Placeholder 7">
            <a:extLst>
              <a:ext uri="{FF2B5EF4-FFF2-40B4-BE49-F238E27FC236}">
                <a16:creationId xmlns:a16="http://schemas.microsoft.com/office/drawing/2014/main" xmlns="" id="{C2B1E3EC-7F55-FF45-8A53-536899C2BDCA}"/>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p>
        </p:txBody>
      </p:sp>
      <p:sp>
        <p:nvSpPr>
          <p:cNvPr id="13" name="Date Placeholder 6">
            <a:extLst>
              <a:ext uri="{FF2B5EF4-FFF2-40B4-BE49-F238E27FC236}">
                <a16:creationId xmlns:a16="http://schemas.microsoft.com/office/drawing/2014/main" xmlns="" id="{BE6A2417-4C79-B54C-B28A-78D1DF7B83AD}"/>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en-GB" noProof="0"/>
              <a:t>DD MONTH YEAR</a:t>
            </a:r>
          </a:p>
        </p:txBody>
      </p:sp>
      <p:pic>
        <p:nvPicPr>
          <p:cNvPr id="12" name="Grafik 11">
            <a:extLst>
              <a:ext uri="{FF2B5EF4-FFF2-40B4-BE49-F238E27FC236}">
                <a16:creationId xmlns:a16="http://schemas.microsoft.com/office/drawing/2014/main" xmlns="" id="{380837A0-5995-F347-86E0-4094ED573E52}"/>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xmlns="" r:embed="rId22"/>
              </a:ext>
            </a:extLst>
          </a:blip>
          <a:srcRect/>
          <a:stretch/>
        </p:blipFill>
        <p:spPr>
          <a:xfrm>
            <a:off x="9277829" y="6457571"/>
            <a:ext cx="1087200" cy="217052"/>
          </a:xfrm>
          <a:prstGeom prst="rect">
            <a:avLst/>
          </a:prstGeom>
        </p:spPr>
      </p:pic>
      <p:grpSp>
        <p:nvGrpSpPr>
          <p:cNvPr id="9" name="Group 14">
            <a:extLst>
              <a:ext uri="{FF2B5EF4-FFF2-40B4-BE49-F238E27FC236}">
                <a16:creationId xmlns:a16="http://schemas.microsoft.com/office/drawing/2014/main" xmlns="" id="{E10583E3-117B-A740-BA69-BE416FEFB2DA}"/>
              </a:ext>
            </a:extLst>
          </p:cNvPr>
          <p:cNvGrpSpPr>
            <a:grpSpLocks noChangeAspect="1"/>
          </p:cNvGrpSpPr>
          <p:nvPr/>
        </p:nvGrpSpPr>
        <p:grpSpPr>
          <a:xfrm>
            <a:off x="10849969" y="6462519"/>
            <a:ext cx="1088956" cy="201600"/>
            <a:chOff x="830300" y="1716088"/>
            <a:chExt cx="10058401" cy="1862137"/>
          </a:xfrm>
          <a:solidFill>
            <a:schemeClr val="tx2"/>
          </a:solidFill>
        </p:grpSpPr>
        <p:sp>
          <p:nvSpPr>
            <p:cNvPr id="10" name="Freeform 5">
              <a:extLst>
                <a:ext uri="{FF2B5EF4-FFF2-40B4-BE49-F238E27FC236}">
                  <a16:creationId xmlns:a16="http://schemas.microsoft.com/office/drawing/2014/main" xmlns="" id="{F4BFF617-AB53-354A-8C4F-AB251CC2B22D}"/>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4" name="Rectangle 6">
              <a:extLst>
                <a:ext uri="{FF2B5EF4-FFF2-40B4-BE49-F238E27FC236}">
                  <a16:creationId xmlns:a16="http://schemas.microsoft.com/office/drawing/2014/main" xmlns="" id="{21405068-B90D-FE4B-A0A9-E319531A4538}"/>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5" name="Freeform 7">
              <a:extLst>
                <a:ext uri="{FF2B5EF4-FFF2-40B4-BE49-F238E27FC236}">
                  <a16:creationId xmlns:a16="http://schemas.microsoft.com/office/drawing/2014/main" xmlns="" id="{01264525-7D2E-F943-8BDF-968F3B2A48F6}"/>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6" name="Freeform 8">
              <a:extLst>
                <a:ext uri="{FF2B5EF4-FFF2-40B4-BE49-F238E27FC236}">
                  <a16:creationId xmlns:a16="http://schemas.microsoft.com/office/drawing/2014/main" xmlns="" id="{A8094D0A-AEE5-F748-ABDE-35ECB0FDD5B7}"/>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7" name="Freeform 9">
              <a:extLst>
                <a:ext uri="{FF2B5EF4-FFF2-40B4-BE49-F238E27FC236}">
                  <a16:creationId xmlns:a16="http://schemas.microsoft.com/office/drawing/2014/main" xmlns="" id="{16CB9DDF-1200-934D-95E5-A73087BB80BF}"/>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10">
              <a:extLst>
                <a:ext uri="{FF2B5EF4-FFF2-40B4-BE49-F238E27FC236}">
                  <a16:creationId xmlns:a16="http://schemas.microsoft.com/office/drawing/2014/main" xmlns="" id="{5A83CB45-6383-2147-A182-17083739BAA1}"/>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55979297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2" r:id="rId3"/>
    <p:sldLayoutId id="2147483685" r:id="rId4"/>
    <p:sldLayoutId id="2147483664" r:id="rId5"/>
    <p:sldLayoutId id="2147483686" r:id="rId6"/>
    <p:sldLayoutId id="2147483665" r:id="rId7"/>
    <p:sldLayoutId id="2147483666" r:id="rId8"/>
    <p:sldLayoutId id="2147483687" r:id="rId9"/>
    <p:sldLayoutId id="2147483667" r:id="rId10"/>
    <p:sldLayoutId id="2147483668" r:id="rId11"/>
    <p:sldLayoutId id="2147483681" r:id="rId12"/>
    <p:sldLayoutId id="2147483669" r:id="rId13"/>
    <p:sldLayoutId id="2147483670" r:id="rId14"/>
    <p:sldLayoutId id="2147483677" r:id="rId15"/>
    <p:sldLayoutId id="2147483678" r:id="rId16"/>
    <p:sldLayoutId id="2147483679" r:id="rId17"/>
    <p:sldLayoutId id="2147483680" r:id="rId18"/>
    <p:sldLayoutId id="2147483688" r:id="rId19"/>
  </p:sldLayoutIdLst>
  <p:hf hdr="0"/>
  <p:txStyles>
    <p:titleStyle>
      <a:lvl1pPr algn="l" defTabSz="914400" rtl="0" eaLnBrk="1" latinLnBrk="0" hangingPunct="1">
        <a:lnSpc>
          <a:spcPct val="110000"/>
        </a:lnSpc>
        <a:spcBef>
          <a:spcPct val="0"/>
        </a:spcBef>
        <a:buNone/>
        <a:defRPr sz="2500" kern="1200">
          <a:solidFill>
            <a:schemeClr val="tx2"/>
          </a:solidFill>
          <a:latin typeface="+mj-lt"/>
          <a:ea typeface="+mj-ea"/>
          <a:cs typeface="+mj-cs"/>
        </a:defRPr>
      </a:lvl1pPr>
    </p:titleStyle>
    <p:bodyStyle>
      <a:lvl1pPr marL="18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1pPr>
      <a:lvl2pPr marL="3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3pPr>
      <a:lvl4pPr marL="7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4pPr>
      <a:lvl5pPr marL="90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5pPr>
      <a:lvl6pPr marL="10795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6pPr>
      <a:lvl7pPr marL="12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7pPr>
      <a:lvl8pPr marL="14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8pPr>
      <a:lvl9pPr marL="16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414">
          <p15:clr>
            <a:srgbClr val="F26B43"/>
          </p15:clr>
        </p15:guide>
        <p15:guide id="2" orient="horz" pos="981">
          <p15:clr>
            <a:srgbClr val="F26B43"/>
          </p15:clr>
        </p15:guide>
        <p15:guide id="3" orient="horz" pos="3725">
          <p15:clr>
            <a:srgbClr val="F26B43"/>
          </p15:clr>
        </p15:guide>
        <p15:guide id="4" pos="302">
          <p15:clr>
            <a:srgbClr val="F26B43"/>
          </p15:clr>
        </p15:guide>
        <p15:guide id="5" pos="737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10.jpeg"/><Relationship Id="rId5" Type="http://schemas.openxmlformats.org/officeDocument/2006/relationships/image" Target="../media/image40.png"/><Relationship Id="rId10" Type="http://schemas.openxmlformats.org/officeDocument/2006/relationships/image" Target="../media/image45.jpeg"/><Relationship Id="rId4" Type="http://schemas.openxmlformats.org/officeDocument/2006/relationships/image" Target="../media/image17.pn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6.jpe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17.png"/><Relationship Id="rId4" Type="http://schemas.openxmlformats.org/officeDocument/2006/relationships/image" Target="../media/image47.png"/><Relationship Id="rId9"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9.jpg"/><Relationship Id="rId7"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15.png"/><Relationship Id="rId4" Type="http://schemas.openxmlformats.org/officeDocument/2006/relationships/image" Target="../media/image5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wm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5.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10.jpe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88973" y="2342673"/>
            <a:ext cx="6714835" cy="2892800"/>
          </a:xfrm>
        </p:spPr>
        <p:txBody>
          <a:bodyPr/>
          <a:lstStyle/>
          <a:p>
            <a:r>
              <a:rPr lang="fr-FR" altLang="de-DE" dirty="0" err="1" smtClean="0"/>
              <a:t>When</a:t>
            </a:r>
            <a:r>
              <a:rPr lang="fr-FR" altLang="de-DE" dirty="0" smtClean="0"/>
              <a:t> I met Bruno on Mars</a:t>
            </a:r>
            <a:r>
              <a:rPr lang="fr-FR" altLang="de-DE" dirty="0" smtClean="0"/>
              <a:t/>
            </a:r>
            <a:br>
              <a:rPr lang="fr-FR" altLang="de-DE" dirty="0" smtClean="0"/>
            </a:br>
            <a:r>
              <a:rPr lang="en-GB" sz="2000" dirty="0"/>
              <a:t>World Space Week </a:t>
            </a:r>
            <a:r>
              <a:rPr lang="en-GB" sz="2000" dirty="0" smtClean="0"/>
              <a:t>2020</a:t>
            </a:r>
            <a:endParaRPr lang="en-GB" sz="2000" dirty="0"/>
          </a:p>
        </p:txBody>
      </p:sp>
      <p:sp>
        <p:nvSpPr>
          <p:cNvPr id="5" name="Text Placeholder 5"/>
          <p:cNvSpPr txBox="1">
            <a:spLocks/>
          </p:cNvSpPr>
          <p:nvPr/>
        </p:nvSpPr>
        <p:spPr bwMode="white">
          <a:xfrm>
            <a:off x="3307290" y="5641476"/>
            <a:ext cx="5139060" cy="795600"/>
          </a:xfrm>
          <a:prstGeom prst="rect">
            <a:avLst/>
          </a:prstGeom>
        </p:spPr>
        <p:txBody>
          <a:bodyPr vert="horz" lIns="0" tIns="0" rIns="0" bIns="0" rtlCol="0">
            <a:noAutofit/>
          </a:bodyPr>
          <a:lstStyle>
            <a:lvl1pPr marL="0" indent="0" algn="l" defTabSz="914400" rtl="0" eaLnBrk="1" latinLnBrk="0" hangingPunct="1">
              <a:lnSpc>
                <a:spcPct val="113000"/>
              </a:lnSpc>
              <a:spcBef>
                <a:spcPts val="0"/>
              </a:spcBef>
              <a:buFont typeface="Arial" panose="020B0604020202020204" pitchFamily="34" charset="0"/>
              <a:buNone/>
              <a:defRPr sz="1300" kern="1200">
                <a:solidFill>
                  <a:schemeClr val="bg1"/>
                </a:solidFill>
                <a:latin typeface="+mn-lt"/>
                <a:ea typeface="+mn-ea"/>
                <a:cs typeface="+mn-cs"/>
              </a:defRPr>
            </a:lvl1pPr>
            <a:lvl2pPr marL="3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3pPr>
            <a:lvl4pPr marL="7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4pPr>
            <a:lvl5pPr marL="90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5pPr>
            <a:lvl6pPr marL="10795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6pPr>
            <a:lvl7pPr marL="12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7pPr>
            <a:lvl8pPr marL="14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8pPr>
            <a:lvl9pPr marL="16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9pPr>
          </a:lstStyle>
          <a:p>
            <a:r>
              <a:rPr lang="en-GB" dirty="0" smtClean="0"/>
              <a:t>Name, job title</a:t>
            </a:r>
          </a:p>
          <a:p>
            <a:r>
              <a:rPr lang="en-GB" dirty="0" smtClean="0"/>
              <a:t>DD Month YEAR</a:t>
            </a:r>
            <a:endParaRPr lang="en-GB" dirty="0"/>
          </a:p>
        </p:txBody>
      </p:sp>
    </p:spTree>
    <p:extLst>
      <p:ext uri="{BB962C8B-B14F-4D97-AF65-F5344CB8AC3E}">
        <p14:creationId xmlns:p14="http://schemas.microsoft.com/office/powerpoint/2010/main" val="1584477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86506" y="1717855"/>
            <a:ext cx="1079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oliennummernplatzhalter 4">
            <a:extLst>
              <a:ext uri="{FF2B5EF4-FFF2-40B4-BE49-F238E27FC236}">
                <a16:creationId xmlns:a16="http://schemas.microsoft.com/office/drawing/2014/main" xmlns="" id="{D9EBCA3A-27F2-5345-B098-1A9E5473EAFD}"/>
              </a:ext>
            </a:extLst>
          </p:cNvPr>
          <p:cNvSpPr>
            <a:spLocks noGrp="1"/>
          </p:cNvSpPr>
          <p:nvPr>
            <p:ph type="sldNum" sz="quarter" idx="4"/>
          </p:nvPr>
        </p:nvSpPr>
        <p:spPr>
          <a:xfrm>
            <a:off x="478800" y="6444000"/>
            <a:ext cx="288000" cy="216000"/>
          </a:xfrm>
        </p:spPr>
        <p:txBody>
          <a:bodyPr/>
          <a:lstStyle/>
          <a:p>
            <a:fld id="{877C2003-2E6E-4ABC-B270-3E95A87ADF8A}" type="slidenum">
              <a:rPr lang="en-GB" noProof="0" smtClean="0"/>
              <a:t>10</a:t>
            </a:fld>
            <a:endParaRPr lang="en-GB" noProof="0"/>
          </a:p>
        </p:txBody>
      </p:sp>
      <p:sp>
        <p:nvSpPr>
          <p:cNvPr id="15" name="Datumsplatzhalter 6">
            <a:extLst>
              <a:ext uri="{FF2B5EF4-FFF2-40B4-BE49-F238E27FC236}">
                <a16:creationId xmlns:a16="http://schemas.microsoft.com/office/drawing/2014/main" xmlns="" id="{E59E7B1D-8776-4143-A379-FA583276D544}"/>
              </a:ext>
            </a:extLst>
          </p:cNvPr>
          <p:cNvSpPr>
            <a:spLocks noGrp="1"/>
          </p:cNvSpPr>
          <p:nvPr>
            <p:ph type="dt" sz="half" idx="2"/>
          </p:nvPr>
        </p:nvSpPr>
        <p:spPr>
          <a:xfrm>
            <a:off x="797280" y="6444000"/>
            <a:ext cx="947855" cy="216000"/>
          </a:xfrm>
        </p:spPr>
        <p:txBody>
          <a:bodyPr/>
          <a:lstStyle/>
          <a:p>
            <a:r>
              <a:rPr lang="de-DE" dirty="0" smtClean="0"/>
              <a:t>Oktober 2020</a:t>
            </a:r>
            <a:endParaRPr lang="en-GB" noProof="0" dirty="0"/>
          </a:p>
        </p:txBody>
      </p:sp>
      <p:cxnSp>
        <p:nvCxnSpPr>
          <p:cNvPr id="9" name="Gerade Verbindung mit Pfeil 8"/>
          <p:cNvCxnSpPr/>
          <p:nvPr/>
        </p:nvCxnSpPr>
        <p:spPr>
          <a:xfrm flipV="1">
            <a:off x="1668929" y="2539641"/>
            <a:ext cx="774020" cy="949197"/>
          </a:xfrm>
          <a:prstGeom prst="straightConnector1">
            <a:avLst/>
          </a:prstGeom>
          <a:ln w="38100">
            <a:solidFill>
              <a:schemeClr val="bg1"/>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pic>
        <p:nvPicPr>
          <p:cNvPr id="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48" y="4331692"/>
            <a:ext cx="916406" cy="91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623" y="3488838"/>
            <a:ext cx="10858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p:cNvSpPr txBox="1"/>
          <p:nvPr/>
        </p:nvSpPr>
        <p:spPr>
          <a:xfrm>
            <a:off x="1470289" y="2080842"/>
            <a:ext cx="800219" cy="369332"/>
          </a:xfrm>
          <a:prstGeom prst="rect">
            <a:avLst/>
          </a:prstGeom>
          <a:noFill/>
        </p:spPr>
        <p:txBody>
          <a:bodyPr wrap="none" rtlCol="0">
            <a:spAutoFit/>
          </a:bodyPr>
          <a:lstStyle/>
          <a:p>
            <a:r>
              <a:rPr lang="de-DE" dirty="0" smtClean="0">
                <a:solidFill>
                  <a:schemeClr val="bg1"/>
                </a:solidFill>
              </a:rPr>
              <a:t>Sarah</a:t>
            </a:r>
            <a:endParaRPr lang="de-DE" dirty="0">
              <a:solidFill>
                <a:schemeClr val="bg1"/>
              </a:solidFill>
            </a:endParaRPr>
          </a:p>
        </p:txBody>
      </p:sp>
      <p:pic>
        <p:nvPicPr>
          <p:cNvPr id="13" name="Imag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824004">
            <a:off x="8362439" y="1685932"/>
            <a:ext cx="889008" cy="889008"/>
          </a:xfrm>
          <a:prstGeom prst="rect">
            <a:avLst/>
          </a:prstGeom>
        </p:spPr>
      </p:pic>
      <p:grpSp>
        <p:nvGrpSpPr>
          <p:cNvPr id="16" name="Groupe 12"/>
          <p:cNvGrpSpPr/>
          <p:nvPr/>
        </p:nvGrpSpPr>
        <p:grpSpPr>
          <a:xfrm>
            <a:off x="8200890" y="2998202"/>
            <a:ext cx="1212105" cy="1067516"/>
            <a:chOff x="7327886" y="4225462"/>
            <a:chExt cx="774461" cy="680503"/>
          </a:xfrm>
        </p:grpSpPr>
        <p:pic>
          <p:nvPicPr>
            <p:cNvPr id="17" name="Image 3"/>
            <p:cNvPicPr>
              <a:picLocks noChangeAspect="1"/>
            </p:cNvPicPr>
            <p:nvPr/>
          </p:nvPicPr>
          <p:blipFill>
            <a:blip r:embed="rId7"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7454347" y="4257965"/>
              <a:ext cx="648000" cy="648000"/>
            </a:xfrm>
            <a:prstGeom prst="rect">
              <a:avLst/>
            </a:prstGeom>
          </p:spPr>
        </p:pic>
        <p:pic>
          <p:nvPicPr>
            <p:cNvPr id="20" name="Imag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27886" y="4225462"/>
              <a:ext cx="360577" cy="360577"/>
            </a:xfrm>
            <a:prstGeom prst="rect">
              <a:avLst/>
            </a:prstGeom>
          </p:spPr>
        </p:pic>
      </p:grpSp>
      <p:pic>
        <p:nvPicPr>
          <p:cNvPr id="21" name="Imag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466266" y="4368822"/>
            <a:ext cx="879276" cy="879276"/>
          </a:xfrm>
          <a:prstGeom prst="rect">
            <a:avLst/>
          </a:prstGeom>
        </p:spPr>
      </p:pic>
      <p:grpSp>
        <p:nvGrpSpPr>
          <p:cNvPr id="22" name="Groupe 13"/>
          <p:cNvGrpSpPr/>
          <p:nvPr/>
        </p:nvGrpSpPr>
        <p:grpSpPr>
          <a:xfrm>
            <a:off x="9737618" y="1865398"/>
            <a:ext cx="2737685" cy="674243"/>
            <a:chOff x="7566691" y="1995187"/>
            <a:chExt cx="2737685" cy="674243"/>
          </a:xfrm>
        </p:grpSpPr>
        <p:sp>
          <p:nvSpPr>
            <p:cNvPr id="23" name="ZoneTexte 16"/>
            <p:cNvSpPr txBox="1"/>
            <p:nvPr/>
          </p:nvSpPr>
          <p:spPr>
            <a:xfrm>
              <a:off x="7566691" y="1995187"/>
              <a:ext cx="2680252" cy="400110"/>
            </a:xfrm>
            <a:prstGeom prst="rect">
              <a:avLst/>
            </a:prstGeom>
            <a:noFill/>
          </p:spPr>
          <p:txBody>
            <a:bodyPr wrap="square" rtlCol="0">
              <a:spAutoFit/>
            </a:bodyPr>
            <a:lstStyle/>
            <a:p>
              <a:r>
                <a:rPr lang="fr-FR" sz="2000" dirty="0" smtClean="0">
                  <a:solidFill>
                    <a:schemeClr val="bg1"/>
                  </a:solidFill>
                </a:rPr>
                <a:t>Telecom</a:t>
              </a:r>
              <a:endParaRPr lang="fr-FR" sz="2000" dirty="0">
                <a:solidFill>
                  <a:schemeClr val="bg1"/>
                </a:solidFill>
              </a:endParaRPr>
            </a:p>
          </p:txBody>
        </p:sp>
        <p:sp>
          <p:nvSpPr>
            <p:cNvPr id="24" name="ZoneTexte 21"/>
            <p:cNvSpPr txBox="1"/>
            <p:nvPr/>
          </p:nvSpPr>
          <p:spPr>
            <a:xfrm>
              <a:off x="7566691" y="2392431"/>
              <a:ext cx="2737685" cy="276999"/>
            </a:xfrm>
            <a:prstGeom prst="rect">
              <a:avLst/>
            </a:prstGeom>
            <a:noFill/>
          </p:spPr>
          <p:txBody>
            <a:bodyPr wrap="square" rtlCol="0">
              <a:spAutoFit/>
            </a:bodyPr>
            <a:lstStyle/>
            <a:p>
              <a:r>
                <a:rPr lang="fr-FR" sz="1200" dirty="0" err="1" smtClean="0">
                  <a:solidFill>
                    <a:schemeClr val="bg1"/>
                  </a:solidFill>
                </a:rPr>
                <a:t>Handy</a:t>
              </a:r>
              <a:r>
                <a:rPr lang="fr-FR" sz="1200" dirty="0" smtClean="0">
                  <a:solidFill>
                    <a:schemeClr val="bg1"/>
                  </a:solidFill>
                </a:rPr>
                <a:t> – Radio – TV</a:t>
              </a:r>
              <a:endParaRPr lang="fr-FR" sz="1200" dirty="0">
                <a:solidFill>
                  <a:schemeClr val="bg1"/>
                </a:solidFill>
              </a:endParaRPr>
            </a:p>
          </p:txBody>
        </p:sp>
      </p:grpSp>
      <p:grpSp>
        <p:nvGrpSpPr>
          <p:cNvPr id="31" name="Groupe 14"/>
          <p:cNvGrpSpPr/>
          <p:nvPr/>
        </p:nvGrpSpPr>
        <p:grpSpPr>
          <a:xfrm>
            <a:off x="9737618" y="3186020"/>
            <a:ext cx="2998304" cy="855802"/>
            <a:chOff x="7566691" y="2909881"/>
            <a:chExt cx="2998304" cy="855802"/>
          </a:xfrm>
        </p:grpSpPr>
        <p:sp>
          <p:nvSpPr>
            <p:cNvPr id="32" name="ZoneTexte 17"/>
            <p:cNvSpPr txBox="1"/>
            <p:nvPr/>
          </p:nvSpPr>
          <p:spPr>
            <a:xfrm>
              <a:off x="7566691" y="2909881"/>
              <a:ext cx="2998304" cy="400110"/>
            </a:xfrm>
            <a:prstGeom prst="rect">
              <a:avLst/>
            </a:prstGeom>
            <a:noFill/>
          </p:spPr>
          <p:txBody>
            <a:bodyPr wrap="square" rtlCol="0">
              <a:spAutoFit/>
            </a:bodyPr>
            <a:lstStyle/>
            <a:p>
              <a:r>
                <a:rPr lang="fr-FR" sz="2000" dirty="0" err="1" smtClean="0">
                  <a:solidFill>
                    <a:schemeClr val="bg1"/>
                  </a:solidFill>
                </a:rPr>
                <a:t>Earth</a:t>
              </a:r>
              <a:r>
                <a:rPr lang="fr-FR" sz="2000" dirty="0" smtClean="0">
                  <a:solidFill>
                    <a:schemeClr val="bg1"/>
                  </a:solidFill>
                </a:rPr>
                <a:t> observation</a:t>
              </a:r>
              <a:endParaRPr lang="fr-FR" sz="2000" dirty="0">
                <a:solidFill>
                  <a:schemeClr val="bg1"/>
                </a:solidFill>
              </a:endParaRPr>
            </a:p>
          </p:txBody>
        </p:sp>
        <p:sp>
          <p:nvSpPr>
            <p:cNvPr id="33" name="ZoneTexte 22"/>
            <p:cNvSpPr txBox="1"/>
            <p:nvPr/>
          </p:nvSpPr>
          <p:spPr>
            <a:xfrm>
              <a:off x="7566691" y="3304018"/>
              <a:ext cx="2948910" cy="461665"/>
            </a:xfrm>
            <a:prstGeom prst="rect">
              <a:avLst/>
            </a:prstGeom>
            <a:noFill/>
          </p:spPr>
          <p:txBody>
            <a:bodyPr wrap="square" rtlCol="0">
              <a:spAutoFit/>
            </a:bodyPr>
            <a:lstStyle/>
            <a:p>
              <a:r>
                <a:rPr lang="fr-FR" sz="1200" dirty="0" smtClean="0">
                  <a:solidFill>
                    <a:schemeClr val="bg1"/>
                  </a:solidFill>
                </a:rPr>
                <a:t>Images</a:t>
              </a:r>
              <a:r>
                <a:rPr lang="fr-FR" sz="1200" dirty="0" smtClean="0">
                  <a:solidFill>
                    <a:schemeClr val="bg1"/>
                  </a:solidFill>
                </a:rPr>
                <a:t> </a:t>
              </a:r>
              <a:r>
                <a:rPr lang="fr-FR" sz="1200" dirty="0" smtClean="0">
                  <a:solidFill>
                    <a:schemeClr val="bg1"/>
                  </a:solidFill>
                </a:rPr>
                <a:t>– </a:t>
              </a:r>
              <a:r>
                <a:rPr lang="fr-FR" sz="1200" dirty="0" err="1" smtClean="0">
                  <a:solidFill>
                    <a:schemeClr val="bg1"/>
                  </a:solidFill>
                </a:rPr>
                <a:t>Maps</a:t>
              </a:r>
              <a:r>
                <a:rPr lang="fr-FR" sz="1200" dirty="0" smtClean="0">
                  <a:solidFill>
                    <a:schemeClr val="bg1"/>
                  </a:solidFill>
                </a:rPr>
                <a:t> </a:t>
              </a:r>
              <a:r>
                <a:rPr lang="fr-FR" sz="1200" dirty="0">
                  <a:solidFill>
                    <a:schemeClr val="bg1"/>
                  </a:solidFill>
                </a:rPr>
                <a:t>–</a:t>
              </a:r>
            </a:p>
            <a:p>
              <a:r>
                <a:rPr lang="fr-FR" sz="1200" dirty="0" err="1" smtClean="0">
                  <a:solidFill>
                    <a:schemeClr val="bg1"/>
                  </a:solidFill>
                </a:rPr>
                <a:t>Weather</a:t>
              </a:r>
              <a:r>
                <a:rPr lang="fr-FR" sz="1200" dirty="0" smtClean="0">
                  <a:solidFill>
                    <a:schemeClr val="bg1"/>
                  </a:solidFill>
                </a:rPr>
                <a:t> </a:t>
              </a:r>
              <a:r>
                <a:rPr lang="fr-FR" sz="1200" dirty="0" err="1" smtClean="0">
                  <a:solidFill>
                    <a:schemeClr val="bg1"/>
                  </a:solidFill>
                </a:rPr>
                <a:t>forecast</a:t>
              </a:r>
              <a:endParaRPr lang="fr-FR" sz="1200" dirty="0" smtClean="0">
                <a:solidFill>
                  <a:schemeClr val="bg1"/>
                </a:solidFill>
              </a:endParaRPr>
            </a:p>
          </p:txBody>
        </p:sp>
      </p:grpSp>
      <p:grpSp>
        <p:nvGrpSpPr>
          <p:cNvPr id="34" name="Groupe 15"/>
          <p:cNvGrpSpPr/>
          <p:nvPr/>
        </p:nvGrpSpPr>
        <p:grpSpPr>
          <a:xfrm>
            <a:off x="9755991" y="4491560"/>
            <a:ext cx="2998304" cy="670930"/>
            <a:chOff x="7566691" y="3866337"/>
            <a:chExt cx="2998304" cy="670930"/>
          </a:xfrm>
        </p:grpSpPr>
        <p:sp>
          <p:nvSpPr>
            <p:cNvPr id="35" name="ZoneTexte 18"/>
            <p:cNvSpPr txBox="1"/>
            <p:nvPr/>
          </p:nvSpPr>
          <p:spPr>
            <a:xfrm>
              <a:off x="7566691" y="3866337"/>
              <a:ext cx="2998304" cy="400110"/>
            </a:xfrm>
            <a:prstGeom prst="rect">
              <a:avLst/>
            </a:prstGeom>
            <a:noFill/>
          </p:spPr>
          <p:txBody>
            <a:bodyPr wrap="square" rtlCol="0">
              <a:spAutoFit/>
            </a:bodyPr>
            <a:lstStyle/>
            <a:p>
              <a:r>
                <a:rPr lang="fr-FR" sz="2000" dirty="0" smtClean="0">
                  <a:solidFill>
                    <a:schemeClr val="bg1"/>
                  </a:solidFill>
                </a:rPr>
                <a:t>Navigation</a:t>
              </a:r>
              <a:endParaRPr lang="fr-FR" sz="2000" dirty="0">
                <a:solidFill>
                  <a:schemeClr val="bg1"/>
                </a:solidFill>
              </a:endParaRPr>
            </a:p>
          </p:txBody>
        </p:sp>
        <p:sp>
          <p:nvSpPr>
            <p:cNvPr id="36" name="ZoneTexte 23"/>
            <p:cNvSpPr txBox="1"/>
            <p:nvPr/>
          </p:nvSpPr>
          <p:spPr>
            <a:xfrm>
              <a:off x="7566691" y="4260268"/>
              <a:ext cx="672850" cy="276999"/>
            </a:xfrm>
            <a:prstGeom prst="rect">
              <a:avLst/>
            </a:prstGeom>
            <a:noFill/>
          </p:spPr>
          <p:txBody>
            <a:bodyPr wrap="square" rtlCol="0">
              <a:spAutoFit/>
            </a:bodyPr>
            <a:lstStyle/>
            <a:p>
              <a:r>
                <a:rPr lang="fr-FR" sz="1200" dirty="0" smtClean="0">
                  <a:solidFill>
                    <a:schemeClr val="bg1"/>
                  </a:solidFill>
                </a:rPr>
                <a:t>GPS</a:t>
              </a:r>
              <a:endParaRPr lang="fr-FR" sz="1200" dirty="0">
                <a:solidFill>
                  <a:schemeClr val="bg1"/>
                </a:solidFill>
              </a:endParaRPr>
            </a:p>
          </p:txBody>
        </p:sp>
      </p:grpSp>
      <p:grpSp>
        <p:nvGrpSpPr>
          <p:cNvPr id="37" name="Groupe 1"/>
          <p:cNvGrpSpPr/>
          <p:nvPr/>
        </p:nvGrpSpPr>
        <p:grpSpPr>
          <a:xfrm>
            <a:off x="3616656" y="1748773"/>
            <a:ext cx="4244244" cy="3996934"/>
            <a:chOff x="6932695" y="1928491"/>
            <a:chExt cx="4700739" cy="4125143"/>
          </a:xfrm>
        </p:grpSpPr>
        <p:pic>
          <p:nvPicPr>
            <p:cNvPr id="38" name="Picture 5" descr="galileo03865A4"/>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6932695" y="1928491"/>
              <a:ext cx="4700739" cy="412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ZoneTexte 22"/>
            <p:cNvSpPr txBox="1"/>
            <p:nvPr/>
          </p:nvSpPr>
          <p:spPr>
            <a:xfrm>
              <a:off x="10697210" y="5822802"/>
              <a:ext cx="936224" cy="230832"/>
            </a:xfrm>
            <a:prstGeom prst="rect">
              <a:avLst/>
            </a:prstGeom>
            <a:noFill/>
          </p:spPr>
          <p:txBody>
            <a:bodyPr wrap="square" rtlCol="0">
              <a:spAutoFit/>
            </a:bodyPr>
            <a:lstStyle/>
            <a:p>
              <a:pPr algn="r"/>
              <a:r>
                <a:rPr lang="fr-FR" sz="900" dirty="0" smtClean="0">
                  <a:solidFill>
                    <a:schemeClr val="bg1"/>
                  </a:solidFill>
                </a:rPr>
                <a:t>©Airbus</a:t>
              </a:r>
              <a:endParaRPr lang="fr-FR" sz="900" dirty="0">
                <a:solidFill>
                  <a:schemeClr val="bg1"/>
                </a:solidFill>
              </a:endParaRPr>
            </a:p>
          </p:txBody>
        </p:sp>
      </p:grpSp>
      <p:sp>
        <p:nvSpPr>
          <p:cNvPr id="27" name="Espace réservé du pied de page 5"/>
          <p:cNvSpPr>
            <a:spLocks noGrp="1"/>
          </p:cNvSpPr>
          <p:nvPr>
            <p:ph type="ftr" sz="quarter" idx="3"/>
          </p:nvPr>
        </p:nvSpPr>
        <p:spPr>
          <a:xfrm>
            <a:off x="1775614" y="6444000"/>
            <a:ext cx="7002626" cy="216000"/>
          </a:xfrm>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altLang="de-DE" dirty="0" err="1"/>
              <a:t>When</a:t>
            </a:r>
            <a:r>
              <a:rPr lang="fr-FR" altLang="de-DE" dirty="0"/>
              <a:t> I met Bruno on Mars </a:t>
            </a:r>
            <a:endParaRPr lang="de-DE" dirty="0"/>
          </a:p>
        </p:txBody>
      </p:sp>
      <p:pic>
        <p:nvPicPr>
          <p:cNvPr id="28" name="Image 1"/>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703" y="-1"/>
            <a:ext cx="3380435" cy="1380083"/>
          </a:xfrm>
          <a:prstGeom prst="rect">
            <a:avLst/>
          </a:prstGeom>
        </p:spPr>
      </p:pic>
      <p:sp>
        <p:nvSpPr>
          <p:cNvPr id="30" name="Titel 1"/>
          <p:cNvSpPr txBox="1">
            <a:spLocks/>
          </p:cNvSpPr>
          <p:nvPr/>
        </p:nvSpPr>
        <p:spPr>
          <a:xfrm>
            <a:off x="1870398" y="240040"/>
            <a:ext cx="11232000" cy="900000"/>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500" kern="1200">
                <a:solidFill>
                  <a:schemeClr val="bg1"/>
                </a:solidFill>
                <a:latin typeface="+mj-lt"/>
                <a:ea typeface="+mj-ea"/>
                <a:cs typeface="+mj-cs"/>
              </a:defRPr>
            </a:lvl1pPr>
          </a:lstStyle>
          <a:p>
            <a:r>
              <a:rPr lang="en-US" sz="2800" dirty="0"/>
              <a:t>What does a satellite do?</a:t>
            </a:r>
            <a:endParaRPr lang="de-DE" sz="2800" dirty="0"/>
          </a:p>
          <a:p>
            <a:endParaRPr lang="de-DE" sz="2800" dirty="0"/>
          </a:p>
        </p:txBody>
      </p:sp>
    </p:spTree>
    <p:extLst>
      <p:ext uri="{BB962C8B-B14F-4D97-AF65-F5344CB8AC3E}">
        <p14:creationId xmlns:p14="http://schemas.microsoft.com/office/powerpoint/2010/main" val="262832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8"/>
                                        </p:tgtEl>
                                      </p:cBhvr>
                                    </p:animEffect>
                                    <p:animScale>
                                      <p:cBhvr>
                                        <p:cTn id="7"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3" name="Picture 11" descr="M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39900"/>
            <a:ext cx="12192000" cy="4307973"/>
          </a:xfrm>
          <a:prstGeom prst="rect">
            <a:avLst/>
          </a:prstGeom>
          <a:noFill/>
          <a:ln w="9525">
            <a:solidFill>
              <a:srgbClr val="3A94D5"/>
            </a:solidFill>
            <a:miter lim="800000"/>
            <a:headEnd/>
            <a:tailEnd/>
          </a:ln>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0418" y="1333165"/>
            <a:ext cx="1079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Gekrümmte Verbindung 5"/>
          <p:cNvCxnSpPr/>
          <p:nvPr/>
        </p:nvCxnSpPr>
        <p:spPr>
          <a:xfrm flipV="1">
            <a:off x="3513221" y="1989221"/>
            <a:ext cx="2302042" cy="2243889"/>
          </a:xfrm>
          <a:prstGeom prst="curvedConnector3">
            <a:avLst/>
          </a:prstGeom>
          <a:ln w="381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 name="Gekrümmte Verbindung 8"/>
          <p:cNvCxnSpPr/>
          <p:nvPr/>
        </p:nvCxnSpPr>
        <p:spPr>
          <a:xfrm>
            <a:off x="6561221" y="1872915"/>
            <a:ext cx="3929732" cy="1736559"/>
          </a:xfrm>
          <a:prstGeom prst="curvedConnector3">
            <a:avLst/>
          </a:prstGeom>
          <a:ln w="381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6842" y="3428999"/>
            <a:ext cx="1608222" cy="160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Imag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96229" y="2935788"/>
            <a:ext cx="869447" cy="869447"/>
          </a:xfrm>
          <a:prstGeom prst="rect">
            <a:avLst/>
          </a:prstGeom>
        </p:spPr>
      </p:pic>
      <p:sp>
        <p:nvSpPr>
          <p:cNvPr id="22" name="Foliennummernplatzhalter 4">
            <a:extLst>
              <a:ext uri="{FF2B5EF4-FFF2-40B4-BE49-F238E27FC236}">
                <a16:creationId xmlns:a16="http://schemas.microsoft.com/office/drawing/2014/main" xmlns="" id="{D9EBCA3A-27F2-5345-B098-1A9E5473EAFD}"/>
              </a:ext>
            </a:extLst>
          </p:cNvPr>
          <p:cNvSpPr>
            <a:spLocks noGrp="1"/>
          </p:cNvSpPr>
          <p:nvPr>
            <p:ph type="sldNum" sz="quarter" idx="4"/>
          </p:nvPr>
        </p:nvSpPr>
        <p:spPr>
          <a:xfrm>
            <a:off x="478800" y="6444000"/>
            <a:ext cx="288000" cy="216000"/>
          </a:xfrm>
        </p:spPr>
        <p:txBody>
          <a:bodyPr/>
          <a:lstStyle/>
          <a:p>
            <a:fld id="{877C2003-2E6E-4ABC-B270-3E95A87ADF8A}" type="slidenum">
              <a:rPr lang="en-GB" noProof="0" smtClean="0"/>
              <a:t>11</a:t>
            </a:fld>
            <a:endParaRPr lang="en-GB" noProof="0"/>
          </a:p>
        </p:txBody>
      </p:sp>
      <p:sp>
        <p:nvSpPr>
          <p:cNvPr id="23" name="Datumsplatzhalter 6">
            <a:extLst>
              <a:ext uri="{FF2B5EF4-FFF2-40B4-BE49-F238E27FC236}">
                <a16:creationId xmlns:a16="http://schemas.microsoft.com/office/drawing/2014/main" xmlns="" id="{E59E7B1D-8776-4143-A379-FA583276D544}"/>
              </a:ext>
            </a:extLst>
          </p:cNvPr>
          <p:cNvSpPr>
            <a:spLocks noGrp="1"/>
          </p:cNvSpPr>
          <p:nvPr>
            <p:ph type="dt" sz="half" idx="2"/>
          </p:nvPr>
        </p:nvSpPr>
        <p:spPr>
          <a:xfrm>
            <a:off x="797280" y="6444000"/>
            <a:ext cx="947855" cy="216000"/>
          </a:xfrm>
        </p:spPr>
        <p:txBody>
          <a:bodyPr/>
          <a:lstStyle/>
          <a:p>
            <a:r>
              <a:rPr lang="de-DE" dirty="0" smtClean="0"/>
              <a:t>Oktober 2020</a:t>
            </a:r>
            <a:endParaRPr lang="en-GB" noProof="0" dirty="0"/>
          </a:p>
        </p:txBody>
      </p:sp>
      <p:grpSp>
        <p:nvGrpSpPr>
          <p:cNvPr id="12" name="Groupe 14"/>
          <p:cNvGrpSpPr/>
          <p:nvPr/>
        </p:nvGrpSpPr>
        <p:grpSpPr>
          <a:xfrm>
            <a:off x="1624085" y="3761157"/>
            <a:ext cx="2081446" cy="1276064"/>
            <a:chOff x="2935185" y="4258633"/>
            <a:chExt cx="1042635" cy="792000"/>
          </a:xfrm>
        </p:grpSpPr>
        <p:pic>
          <p:nvPicPr>
            <p:cNvPr id="13" name="Image 15"/>
            <p:cNvPicPr>
              <a:picLocks noChangeAspect="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544575" y="4269907"/>
              <a:ext cx="433245" cy="433245"/>
            </a:xfrm>
            <a:prstGeom prst="rect">
              <a:avLst/>
            </a:prstGeom>
          </p:spPr>
        </p:pic>
        <p:pic>
          <p:nvPicPr>
            <p:cNvPr id="14" name="Imag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35185" y="4258633"/>
              <a:ext cx="792000" cy="792000"/>
            </a:xfrm>
            <a:prstGeom prst="rect">
              <a:avLst/>
            </a:prstGeom>
          </p:spPr>
        </p:pic>
      </p:grpSp>
      <p:sp>
        <p:nvSpPr>
          <p:cNvPr id="15" name="Espace réservé du pied de page 5"/>
          <p:cNvSpPr>
            <a:spLocks noGrp="1"/>
          </p:cNvSpPr>
          <p:nvPr>
            <p:ph type="ftr" sz="quarter" idx="3"/>
          </p:nvPr>
        </p:nvSpPr>
        <p:spPr>
          <a:xfrm>
            <a:off x="1775614" y="6444000"/>
            <a:ext cx="7002626" cy="216000"/>
          </a:xfrm>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altLang="de-DE" dirty="0" err="1"/>
              <a:t>When</a:t>
            </a:r>
            <a:r>
              <a:rPr lang="fr-FR" altLang="de-DE" dirty="0"/>
              <a:t> I met Bruno on Mars </a:t>
            </a:r>
            <a:endParaRPr lang="de-DE" dirty="0"/>
          </a:p>
        </p:txBody>
      </p:sp>
      <p:pic>
        <p:nvPicPr>
          <p:cNvPr id="16" name="Image 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703" y="-1"/>
            <a:ext cx="3380435" cy="1380083"/>
          </a:xfrm>
          <a:prstGeom prst="rect">
            <a:avLst/>
          </a:prstGeom>
        </p:spPr>
      </p:pic>
      <p:sp>
        <p:nvSpPr>
          <p:cNvPr id="17" name="Titel 1"/>
          <p:cNvSpPr txBox="1">
            <a:spLocks/>
          </p:cNvSpPr>
          <p:nvPr/>
        </p:nvSpPr>
        <p:spPr>
          <a:xfrm>
            <a:off x="1679514" y="121800"/>
            <a:ext cx="11232000" cy="900000"/>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500" kern="1200">
                <a:solidFill>
                  <a:schemeClr val="bg1"/>
                </a:solidFill>
                <a:latin typeface="+mj-lt"/>
                <a:ea typeface="+mj-ea"/>
                <a:cs typeface="+mj-cs"/>
              </a:defRPr>
            </a:lvl1pPr>
          </a:lstStyle>
          <a:p>
            <a:r>
              <a:rPr lang="en-US" sz="2800" dirty="0"/>
              <a:t>Communication with the earth</a:t>
            </a:r>
            <a:endParaRPr lang="de-DE" sz="2800" dirty="0"/>
          </a:p>
          <a:p>
            <a:endParaRPr lang="de-DE" sz="2800" dirty="0"/>
          </a:p>
        </p:txBody>
      </p:sp>
    </p:spTree>
    <p:extLst>
      <p:ext uri="{BB962C8B-B14F-4D97-AF65-F5344CB8AC3E}">
        <p14:creationId xmlns:p14="http://schemas.microsoft.com/office/powerpoint/2010/main" val="279401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fade">
                                      <p:cBhvr>
                                        <p:cTn id="27" dur="1000"/>
                                        <p:tgtEl>
                                          <p:spTgt spid="4101"/>
                                        </p:tgtEl>
                                      </p:cBhvr>
                                    </p:animEffect>
                                    <p:anim calcmode="lin" valueType="num">
                                      <p:cBhvr>
                                        <p:cTn id="28" dur="1000" fill="hold"/>
                                        <p:tgtEl>
                                          <p:spTgt spid="4101"/>
                                        </p:tgtEl>
                                        <p:attrNameLst>
                                          <p:attrName>ppt_x</p:attrName>
                                        </p:attrNameLst>
                                      </p:cBhvr>
                                      <p:tavLst>
                                        <p:tav tm="0">
                                          <p:val>
                                            <p:strVal val="#ppt_x"/>
                                          </p:val>
                                        </p:tav>
                                        <p:tav tm="100000">
                                          <p:val>
                                            <p:strVal val="#ppt_x"/>
                                          </p:val>
                                        </p:tav>
                                      </p:tavLst>
                                    </p:anim>
                                    <p:anim calcmode="lin" valueType="num">
                                      <p:cBhvr>
                                        <p:cTn id="29"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xmlns="" id="{D9EBCA3A-27F2-5345-B098-1A9E5473EAFD}"/>
              </a:ext>
            </a:extLst>
          </p:cNvPr>
          <p:cNvSpPr>
            <a:spLocks noGrp="1"/>
          </p:cNvSpPr>
          <p:nvPr>
            <p:ph type="sldNum" sz="quarter" idx="4"/>
          </p:nvPr>
        </p:nvSpPr>
        <p:spPr/>
        <p:txBody>
          <a:bodyPr/>
          <a:lstStyle/>
          <a:p>
            <a:fld id="{877C2003-2E6E-4ABC-B270-3E95A87ADF8A}" type="slidenum">
              <a:rPr lang="en-GB" noProof="0" smtClean="0"/>
              <a:t>12</a:t>
            </a:fld>
            <a:endParaRPr lang="en-GB" noProof="0"/>
          </a:p>
        </p:txBody>
      </p:sp>
      <p:sp>
        <p:nvSpPr>
          <p:cNvPr id="7" name="Datumsplatzhalter 6">
            <a:extLst>
              <a:ext uri="{FF2B5EF4-FFF2-40B4-BE49-F238E27FC236}">
                <a16:creationId xmlns:a16="http://schemas.microsoft.com/office/drawing/2014/main" xmlns="" id="{E59E7B1D-8776-4143-A379-FA583276D544}"/>
              </a:ext>
            </a:extLst>
          </p:cNvPr>
          <p:cNvSpPr>
            <a:spLocks noGrp="1"/>
          </p:cNvSpPr>
          <p:nvPr>
            <p:ph type="dt" sz="half" idx="2"/>
          </p:nvPr>
        </p:nvSpPr>
        <p:spPr/>
        <p:txBody>
          <a:bodyPr/>
          <a:lstStyle/>
          <a:p>
            <a:r>
              <a:rPr lang="de-DE" dirty="0" smtClean="0"/>
              <a:t>Oktober 2020</a:t>
            </a:r>
            <a:endParaRPr lang="en-GB" noProof="0"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665" y="1865889"/>
            <a:ext cx="6657474" cy="4433878"/>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40" y="1647315"/>
            <a:ext cx="5101391" cy="2584155"/>
          </a:xfrm>
          <a:prstGeom prst="rect">
            <a:avLst/>
          </a:prstGeom>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484570">
            <a:off x="2887516" y="3956989"/>
            <a:ext cx="1886057" cy="188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770967">
            <a:off x="8291947" y="126459"/>
            <a:ext cx="2820862" cy="282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space réservé du pied de page 5"/>
          <p:cNvSpPr>
            <a:spLocks noGrp="1"/>
          </p:cNvSpPr>
          <p:nvPr>
            <p:ph type="ftr" sz="quarter" idx="3"/>
          </p:nvPr>
        </p:nvSpPr>
        <p:spPr>
          <a:xfrm>
            <a:off x="1775614" y="6444000"/>
            <a:ext cx="7002626" cy="216000"/>
          </a:xfrm>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altLang="de-DE" dirty="0" err="1"/>
              <a:t>When</a:t>
            </a:r>
            <a:r>
              <a:rPr lang="fr-FR" altLang="de-DE" dirty="0"/>
              <a:t> I met Bruno on Mars </a:t>
            </a:r>
            <a:endParaRPr lang="de-DE" dirty="0"/>
          </a:p>
        </p:txBody>
      </p:sp>
      <p:pic>
        <p:nvPicPr>
          <p:cNvPr id="11" name="Image 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704" y="0"/>
            <a:ext cx="3380435" cy="1380083"/>
          </a:xfrm>
          <a:prstGeom prst="rect">
            <a:avLst/>
          </a:prstGeom>
        </p:spPr>
      </p:pic>
      <p:sp>
        <p:nvSpPr>
          <p:cNvPr id="12" name="Titel 7">
            <a:extLst>
              <a:ext uri="{FF2B5EF4-FFF2-40B4-BE49-F238E27FC236}">
                <a16:creationId xmlns:a16="http://schemas.microsoft.com/office/drawing/2014/main" xmlns="" id="{3632AE56-0E64-5943-9E09-159ECA2A3A39}"/>
              </a:ext>
            </a:extLst>
          </p:cNvPr>
          <p:cNvSpPr txBox="1">
            <a:spLocks/>
          </p:cNvSpPr>
          <p:nvPr/>
        </p:nvSpPr>
        <p:spPr>
          <a:xfrm>
            <a:off x="1793813" y="240041"/>
            <a:ext cx="11232000" cy="900000"/>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500" kern="1200">
                <a:solidFill>
                  <a:schemeClr val="bg1"/>
                </a:solidFill>
                <a:latin typeface="+mj-lt"/>
                <a:ea typeface="+mj-ea"/>
                <a:cs typeface="+mj-cs"/>
              </a:defRPr>
            </a:lvl1pPr>
          </a:lstStyle>
          <a:p>
            <a:r>
              <a:rPr lang="en-US" sz="2800" dirty="0"/>
              <a:t>My new friends from Mars</a:t>
            </a:r>
            <a:endParaRPr lang="de-DE" sz="2800" dirty="0"/>
          </a:p>
          <a:p>
            <a:endParaRPr lang="en-GB" sz="2800" dirty="0"/>
          </a:p>
        </p:txBody>
      </p:sp>
      <p:pic>
        <p:nvPicPr>
          <p:cNvPr id="1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8163" y="4569633"/>
            <a:ext cx="1184430" cy="136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77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smtClean="0"/>
              <a:t>Thank you</a:t>
            </a:r>
            <a:r>
              <a:rPr lang="en-GB" dirty="0" smtClean="0"/>
              <a:t>!</a:t>
            </a:r>
            <a:endParaRPr lang="en-GB" dirty="0"/>
          </a:p>
        </p:txBody>
      </p:sp>
      <p:sp>
        <p:nvSpPr>
          <p:cNvPr id="7" name="Textplatzhalter 6">
            <a:extLst>
              <a:ext uri="{FF2B5EF4-FFF2-40B4-BE49-F238E27FC236}">
                <a16:creationId xmlns:a16="http://schemas.microsoft.com/office/drawing/2014/main" xmlns="" id="{B8D39424-BFC6-8049-B007-E8DC5C867149}"/>
              </a:ext>
            </a:extLst>
          </p:cNvPr>
          <p:cNvSpPr>
            <a:spLocks noGrp="1"/>
          </p:cNvSpPr>
          <p:nvPr>
            <p:ph type="body" sz="quarter" idx="15"/>
          </p:nvPr>
        </p:nvSpPr>
        <p:spPr>
          <a:xfrm>
            <a:off x="3886246" y="3688108"/>
            <a:ext cx="6362985" cy="902940"/>
          </a:xfrm>
        </p:spPr>
        <p:txBody>
          <a:bodyPr/>
          <a:lstStyle/>
          <a:p>
            <a:pPr fontAlgn="base">
              <a:lnSpc>
                <a:spcPct val="115000"/>
              </a:lnSpc>
              <a:spcBef>
                <a:spcPct val="0"/>
              </a:spcBef>
              <a:spcAft>
                <a:spcPct val="0"/>
              </a:spcAft>
              <a:defRPr/>
            </a:pPr>
            <a:r>
              <a:rPr lang="en-GB" dirty="0">
                <a:latin typeface="Arial" pitchFamily="34" charset="0"/>
                <a:cs typeface="Arial" pitchFamily="34" charset="0"/>
              </a:rPr>
              <a:t>Confidential and proprietary document.</a:t>
            </a:r>
          </a:p>
          <a:p>
            <a:pPr fontAlgn="base">
              <a:lnSpc>
                <a:spcPct val="115000"/>
              </a:lnSpc>
              <a:spcBef>
                <a:spcPct val="0"/>
              </a:spcBef>
              <a:spcAft>
                <a:spcPct val="0"/>
              </a:spcAft>
              <a:defRPr/>
            </a:pPr>
            <a:r>
              <a:rPr lang="en-GB" dirty="0">
                <a:latin typeface="Arial" pitchFamily="34" charset="0"/>
                <a:cs typeface="Arial" pitchFamily="34" charset="0"/>
              </a:rPr>
              <a:t>This document and all information contained herein is the sole property of </a:t>
            </a:r>
            <a:r>
              <a:rPr lang="en-GB" altLang="de-DE" dirty="0"/>
              <a:t>Airbus</a:t>
            </a:r>
            <a:r>
              <a:rPr lang="en-GB" dirty="0">
                <a:latin typeface="Arial" pitchFamily="34" charset="0"/>
                <a:cs typeface="Arial" pitchFamily="34" charset="0"/>
              </a:rPr>
              <a:t>. No intellectual property rights are granted by the delivery of this document or the disclosure of its content. This document shall not be reproduced or disclosed to a third party without the expressed written consent of Airbus. This document and its content shall not be used for any purpose other than that for which it is supplied.</a:t>
            </a:r>
          </a:p>
          <a:p>
            <a:pPr fontAlgn="base">
              <a:lnSpc>
                <a:spcPct val="115000"/>
              </a:lnSpc>
              <a:spcBef>
                <a:spcPct val="0"/>
              </a:spcBef>
              <a:spcAft>
                <a:spcPct val="0"/>
              </a:spcAft>
              <a:defRPr/>
            </a:pPr>
            <a:r>
              <a:rPr lang="en-GB" dirty="0">
                <a:latin typeface="Arial" pitchFamily="34" charset="0"/>
                <a:cs typeface="Arial" pitchFamily="34" charset="0"/>
              </a:rPr>
              <a:t>Airbus, it’s logo and product names are registered trademarks.</a:t>
            </a:r>
            <a:endParaRPr lang="en-GB" dirty="0"/>
          </a:p>
        </p:txBody>
      </p:sp>
      <p:sp>
        <p:nvSpPr>
          <p:cNvPr id="4" name="Footer Placeholder 7">
            <a:extLst>
              <a:ext uri="{FF2B5EF4-FFF2-40B4-BE49-F238E27FC236}">
                <a16:creationId xmlns:a16="http://schemas.microsoft.com/office/drawing/2014/main" xmlns="" id="{801DC371-FC7C-AE43-975C-81559F958A50}"/>
              </a:ext>
            </a:extLst>
          </p:cNvPr>
          <p:cNvSpPr>
            <a:spLocks noGrp="1"/>
          </p:cNvSpPr>
          <p:nvPr>
            <p:ph type="ftr" sz="quarter" idx="3"/>
          </p:nvPr>
        </p:nvSpPr>
        <p:spPr>
          <a:prstGeom prst="rect">
            <a:avLst/>
          </a:prstGeom>
        </p:spPr>
        <p:txBody>
          <a:bodyPr lIns="0" tIns="0" rIns="0" bIns="0" anchor="t" anchorCtr="0"/>
          <a:lstStyle>
            <a:lvl1pPr marL="0" algn="l" defTabSz="914400" rtl="0" eaLnBrk="1" latinLnBrk="0" hangingPunct="1">
              <a:defRPr lang="en-GB" sz="800" kern="1200" smtClean="0">
                <a:solidFill>
                  <a:schemeClr val="bg1"/>
                </a:solidFill>
                <a:latin typeface="+mn-lt"/>
                <a:ea typeface="+mn-ea"/>
                <a:cs typeface="+mn-cs"/>
              </a:defRPr>
            </a:lvl1pPr>
          </a:lstStyle>
          <a:p>
            <a:r>
              <a:rPr lang="en-GB" dirty="0"/>
              <a:t>© Copyright Airbus </a:t>
            </a:r>
            <a:r>
              <a:rPr lang="en-GB" dirty="0" smtClean="0"/>
              <a:t>Defence and Space 2020 </a:t>
            </a:r>
            <a:endParaRPr lang="en-GB" dirty="0"/>
          </a:p>
        </p:txBody>
      </p:sp>
    </p:spTree>
    <p:extLst>
      <p:ext uri="{BB962C8B-B14F-4D97-AF65-F5344CB8AC3E}">
        <p14:creationId xmlns:p14="http://schemas.microsoft.com/office/powerpoint/2010/main" val="3092459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Oval 5"/>
          <p:cNvSpPr>
            <a:spLocks noChangeArrowheads="1"/>
          </p:cNvSpPr>
          <p:nvPr/>
        </p:nvSpPr>
        <p:spPr bwMode="auto">
          <a:xfrm>
            <a:off x="5048251" y="2952750"/>
            <a:ext cx="2201333" cy="1549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95000"/>
              </a:lnSpc>
              <a:spcBef>
                <a:spcPct val="50000"/>
              </a:spcBef>
              <a:spcAft>
                <a:spcPct val="0"/>
              </a:spcAft>
              <a:defRPr>
                <a:solidFill>
                  <a:schemeClr val="tx1"/>
                </a:solidFill>
                <a:latin typeface="Arial" charset="0"/>
              </a:defRPr>
            </a:lvl6pPr>
            <a:lvl7pPr marL="2971800" indent="-228600" algn="ctr" eaLnBrk="0" fontAlgn="base" hangingPunct="0">
              <a:lnSpc>
                <a:spcPct val="95000"/>
              </a:lnSpc>
              <a:spcBef>
                <a:spcPct val="50000"/>
              </a:spcBef>
              <a:spcAft>
                <a:spcPct val="0"/>
              </a:spcAft>
              <a:defRPr>
                <a:solidFill>
                  <a:schemeClr val="tx1"/>
                </a:solidFill>
                <a:latin typeface="Arial" charset="0"/>
              </a:defRPr>
            </a:lvl7pPr>
            <a:lvl8pPr marL="3429000" indent="-228600" algn="ctr" eaLnBrk="0" fontAlgn="base" hangingPunct="0">
              <a:lnSpc>
                <a:spcPct val="95000"/>
              </a:lnSpc>
              <a:spcBef>
                <a:spcPct val="50000"/>
              </a:spcBef>
              <a:spcAft>
                <a:spcPct val="0"/>
              </a:spcAft>
              <a:defRPr>
                <a:solidFill>
                  <a:schemeClr val="tx1"/>
                </a:solidFill>
                <a:latin typeface="Arial" charset="0"/>
              </a:defRPr>
            </a:lvl8pPr>
            <a:lvl9pPr marL="3886200" indent="-228600" algn="ctr" eaLnBrk="0" fontAlgn="base" hangingPunct="0">
              <a:lnSpc>
                <a:spcPct val="95000"/>
              </a:lnSpc>
              <a:spcBef>
                <a:spcPct val="50000"/>
              </a:spcBef>
              <a:spcAft>
                <a:spcPct val="0"/>
              </a:spcAft>
              <a:defRPr>
                <a:solidFill>
                  <a:schemeClr val="tx1"/>
                </a:solidFill>
                <a:latin typeface="Arial" charset="0"/>
              </a:defRPr>
            </a:lvl9pPr>
          </a:lstStyle>
          <a:p>
            <a:pPr eaLnBrk="1" hangingPunct="1">
              <a:spcBef>
                <a:spcPct val="0"/>
              </a:spcBef>
            </a:pPr>
            <a:r>
              <a:rPr lang="fr-FR" altLang="de-DE">
                <a:solidFill>
                  <a:srgbClr val="000000"/>
                </a:solidFill>
                <a:ea typeface="Arial Unicode MS" pitchFamily="34" charset="-128"/>
                <a:cs typeface="Arial Unicode MS" pitchFamily="34" charset="-128"/>
              </a:rPr>
              <a:t>La terre</a:t>
            </a:r>
          </a:p>
        </p:txBody>
      </p:sp>
      <p:sp>
        <p:nvSpPr>
          <p:cNvPr id="4102" name="Oval 6"/>
          <p:cNvSpPr>
            <a:spLocks noChangeArrowheads="1"/>
          </p:cNvSpPr>
          <p:nvPr/>
        </p:nvSpPr>
        <p:spPr bwMode="auto">
          <a:xfrm>
            <a:off x="4000501" y="2335213"/>
            <a:ext cx="4400551" cy="30321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95000"/>
              </a:lnSpc>
              <a:spcBef>
                <a:spcPct val="50000"/>
              </a:spcBef>
              <a:spcAft>
                <a:spcPct val="0"/>
              </a:spcAft>
              <a:defRPr>
                <a:solidFill>
                  <a:schemeClr val="tx1"/>
                </a:solidFill>
                <a:latin typeface="Arial" charset="0"/>
              </a:defRPr>
            </a:lvl6pPr>
            <a:lvl7pPr marL="2971800" indent="-228600" algn="ctr" eaLnBrk="0" fontAlgn="base" hangingPunct="0">
              <a:lnSpc>
                <a:spcPct val="95000"/>
              </a:lnSpc>
              <a:spcBef>
                <a:spcPct val="50000"/>
              </a:spcBef>
              <a:spcAft>
                <a:spcPct val="0"/>
              </a:spcAft>
              <a:defRPr>
                <a:solidFill>
                  <a:schemeClr val="tx1"/>
                </a:solidFill>
                <a:latin typeface="Arial" charset="0"/>
              </a:defRPr>
            </a:lvl7pPr>
            <a:lvl8pPr marL="3429000" indent="-228600" algn="ctr" eaLnBrk="0" fontAlgn="base" hangingPunct="0">
              <a:lnSpc>
                <a:spcPct val="95000"/>
              </a:lnSpc>
              <a:spcBef>
                <a:spcPct val="50000"/>
              </a:spcBef>
              <a:spcAft>
                <a:spcPct val="0"/>
              </a:spcAft>
              <a:defRPr>
                <a:solidFill>
                  <a:schemeClr val="tx1"/>
                </a:solidFill>
                <a:latin typeface="Arial" charset="0"/>
              </a:defRPr>
            </a:lvl8pPr>
            <a:lvl9pPr marL="3886200" indent="-228600" algn="ctr" eaLnBrk="0" fontAlgn="base" hangingPunct="0">
              <a:lnSpc>
                <a:spcPct val="95000"/>
              </a:lnSpc>
              <a:spcBef>
                <a:spcPct val="50000"/>
              </a:spcBef>
              <a:spcAft>
                <a:spcPct val="0"/>
              </a:spcAft>
              <a:defRPr>
                <a:solidFill>
                  <a:schemeClr val="tx1"/>
                </a:solidFill>
                <a:latin typeface="Arial" charset="0"/>
              </a:defRPr>
            </a:lvl9pPr>
          </a:lstStyle>
          <a:p>
            <a:pPr>
              <a:spcBef>
                <a:spcPct val="0"/>
              </a:spcBef>
            </a:pPr>
            <a:endParaRPr lang="de-DE" altLang="de-DE" sz="700">
              <a:solidFill>
                <a:srgbClr val="3A94D5"/>
              </a:solidFill>
              <a:ea typeface="Arial Unicode MS" pitchFamily="34" charset="-128"/>
              <a:cs typeface="Arial Unicode MS" pitchFamily="34" charset="-128"/>
            </a:endParaRPr>
          </a:p>
        </p:txBody>
      </p:sp>
      <p:sp>
        <p:nvSpPr>
          <p:cNvPr id="28686" name="Oval 17"/>
          <p:cNvSpPr>
            <a:spLocks noChangeArrowheads="1"/>
          </p:cNvSpPr>
          <p:nvPr/>
        </p:nvSpPr>
        <p:spPr bwMode="auto">
          <a:xfrm>
            <a:off x="4973721" y="2446339"/>
            <a:ext cx="4307417" cy="2897187"/>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95000"/>
              </a:lnSpc>
              <a:spcBef>
                <a:spcPct val="50000"/>
              </a:spcBef>
              <a:spcAft>
                <a:spcPct val="0"/>
              </a:spcAft>
              <a:defRPr>
                <a:solidFill>
                  <a:schemeClr val="tx1"/>
                </a:solidFill>
                <a:latin typeface="Arial" charset="0"/>
              </a:defRPr>
            </a:lvl6pPr>
            <a:lvl7pPr marL="2971800" indent="-228600" algn="ctr" eaLnBrk="0" fontAlgn="base" hangingPunct="0">
              <a:lnSpc>
                <a:spcPct val="95000"/>
              </a:lnSpc>
              <a:spcBef>
                <a:spcPct val="50000"/>
              </a:spcBef>
              <a:spcAft>
                <a:spcPct val="0"/>
              </a:spcAft>
              <a:defRPr>
                <a:solidFill>
                  <a:schemeClr val="tx1"/>
                </a:solidFill>
                <a:latin typeface="Arial" charset="0"/>
              </a:defRPr>
            </a:lvl7pPr>
            <a:lvl8pPr marL="3429000" indent="-228600" algn="ctr" eaLnBrk="0" fontAlgn="base" hangingPunct="0">
              <a:lnSpc>
                <a:spcPct val="95000"/>
              </a:lnSpc>
              <a:spcBef>
                <a:spcPct val="50000"/>
              </a:spcBef>
              <a:spcAft>
                <a:spcPct val="0"/>
              </a:spcAft>
              <a:defRPr>
                <a:solidFill>
                  <a:schemeClr val="tx1"/>
                </a:solidFill>
                <a:latin typeface="Arial" charset="0"/>
              </a:defRPr>
            </a:lvl8pPr>
            <a:lvl9pPr marL="3886200" indent="-228600" algn="ctr" eaLnBrk="0" fontAlgn="base" hangingPunct="0">
              <a:lnSpc>
                <a:spcPct val="95000"/>
              </a:lnSpc>
              <a:spcBef>
                <a:spcPct val="50000"/>
              </a:spcBef>
              <a:spcAft>
                <a:spcPct val="0"/>
              </a:spcAft>
              <a:defRPr>
                <a:solidFill>
                  <a:schemeClr val="tx1"/>
                </a:solidFill>
                <a:latin typeface="Arial" charset="0"/>
              </a:defRPr>
            </a:lvl9pPr>
          </a:lstStyle>
          <a:p>
            <a:pPr>
              <a:spcBef>
                <a:spcPct val="0"/>
              </a:spcBef>
            </a:pPr>
            <a:endParaRPr lang="de-DE" altLang="de-DE" sz="700">
              <a:solidFill>
                <a:srgbClr val="3A94D5"/>
              </a:solidFill>
              <a:ea typeface="Arial Unicode MS" pitchFamily="34" charset="-128"/>
              <a:cs typeface="Arial Unicode MS" pitchFamily="34" charset="-128"/>
            </a:endParaRPr>
          </a:p>
        </p:txBody>
      </p:sp>
      <p:sp>
        <p:nvSpPr>
          <p:cNvPr id="4112" name="Text Box 19"/>
          <p:cNvSpPr txBox="1">
            <a:spLocks noChangeArrowheads="1"/>
          </p:cNvSpPr>
          <p:nvPr/>
        </p:nvSpPr>
        <p:spPr bwMode="auto">
          <a:xfrm>
            <a:off x="8953500" y="21701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95000"/>
              </a:lnSpc>
              <a:spcBef>
                <a:spcPct val="50000"/>
              </a:spcBef>
              <a:spcAft>
                <a:spcPct val="0"/>
              </a:spcAft>
              <a:defRPr>
                <a:solidFill>
                  <a:schemeClr val="tx1"/>
                </a:solidFill>
                <a:latin typeface="Arial" charset="0"/>
              </a:defRPr>
            </a:lvl6pPr>
            <a:lvl7pPr marL="2971800" indent="-228600" algn="ctr" eaLnBrk="0" fontAlgn="base" hangingPunct="0">
              <a:lnSpc>
                <a:spcPct val="95000"/>
              </a:lnSpc>
              <a:spcBef>
                <a:spcPct val="50000"/>
              </a:spcBef>
              <a:spcAft>
                <a:spcPct val="0"/>
              </a:spcAft>
              <a:defRPr>
                <a:solidFill>
                  <a:schemeClr val="tx1"/>
                </a:solidFill>
                <a:latin typeface="Arial" charset="0"/>
              </a:defRPr>
            </a:lvl7pPr>
            <a:lvl8pPr marL="3429000" indent="-228600" algn="ctr" eaLnBrk="0" fontAlgn="base" hangingPunct="0">
              <a:lnSpc>
                <a:spcPct val="95000"/>
              </a:lnSpc>
              <a:spcBef>
                <a:spcPct val="50000"/>
              </a:spcBef>
              <a:spcAft>
                <a:spcPct val="0"/>
              </a:spcAft>
              <a:defRPr>
                <a:solidFill>
                  <a:schemeClr val="tx1"/>
                </a:solidFill>
                <a:latin typeface="Arial" charset="0"/>
              </a:defRPr>
            </a:lvl8pPr>
            <a:lvl9pPr marL="3886200" indent="-228600" algn="ctr" eaLnBrk="0" fontAlgn="base" hangingPunct="0">
              <a:lnSpc>
                <a:spcPct val="95000"/>
              </a:lnSpc>
              <a:spcBef>
                <a:spcPct val="50000"/>
              </a:spcBef>
              <a:spcAft>
                <a:spcPct val="0"/>
              </a:spcAft>
              <a:defRPr>
                <a:solidFill>
                  <a:schemeClr val="tx1"/>
                </a:solidFill>
                <a:latin typeface="Arial" charset="0"/>
              </a:defRPr>
            </a:lvl9pPr>
          </a:lstStyle>
          <a:p>
            <a:pPr eaLnBrk="1" hangingPunct="1">
              <a:spcBef>
                <a:spcPct val="0"/>
              </a:spcBef>
            </a:pPr>
            <a:endParaRPr lang="de-DE" altLang="de-DE">
              <a:solidFill>
                <a:srgbClr val="000000"/>
              </a:solidFill>
              <a:ea typeface="Arial Unicode MS" pitchFamily="34" charset="-128"/>
              <a:cs typeface="Arial Unicode MS" pitchFamily="34" charset="-128"/>
            </a:endParaRPr>
          </a:p>
        </p:txBody>
      </p:sp>
      <p:sp>
        <p:nvSpPr>
          <p:cNvPr id="21" name="Foliennummernplatzhalter 4">
            <a:extLst>
              <a:ext uri="{FF2B5EF4-FFF2-40B4-BE49-F238E27FC236}">
                <a16:creationId xmlns:a16="http://schemas.microsoft.com/office/drawing/2014/main" xmlns="" id="{D9EBCA3A-27F2-5345-B098-1A9E5473EAFD}"/>
              </a:ext>
            </a:extLst>
          </p:cNvPr>
          <p:cNvSpPr>
            <a:spLocks noGrp="1"/>
          </p:cNvSpPr>
          <p:nvPr>
            <p:ph type="sldNum" sz="quarter" idx="4"/>
          </p:nvPr>
        </p:nvSpPr>
        <p:spPr>
          <a:xfrm>
            <a:off x="478800" y="6444000"/>
            <a:ext cx="288000" cy="216000"/>
          </a:xfrm>
        </p:spPr>
        <p:txBody>
          <a:bodyPr/>
          <a:lstStyle/>
          <a:p>
            <a:fld id="{877C2003-2E6E-4ABC-B270-3E95A87ADF8A}" type="slidenum">
              <a:rPr lang="en-GB" noProof="0" smtClean="0"/>
              <a:t>2</a:t>
            </a:fld>
            <a:endParaRPr lang="en-GB" noProof="0"/>
          </a:p>
        </p:txBody>
      </p:sp>
      <p:sp>
        <p:nvSpPr>
          <p:cNvPr id="22" name="Datumsplatzhalter 6">
            <a:extLst>
              <a:ext uri="{FF2B5EF4-FFF2-40B4-BE49-F238E27FC236}">
                <a16:creationId xmlns:a16="http://schemas.microsoft.com/office/drawing/2014/main" xmlns="" id="{E59E7B1D-8776-4143-A379-FA583276D544}"/>
              </a:ext>
            </a:extLst>
          </p:cNvPr>
          <p:cNvSpPr>
            <a:spLocks noGrp="1"/>
          </p:cNvSpPr>
          <p:nvPr>
            <p:ph type="dt" sz="half" idx="2"/>
          </p:nvPr>
        </p:nvSpPr>
        <p:spPr>
          <a:xfrm>
            <a:off x="797280" y="6444000"/>
            <a:ext cx="947855" cy="216000"/>
          </a:xfrm>
        </p:spPr>
        <p:txBody>
          <a:bodyPr/>
          <a:lstStyle/>
          <a:p>
            <a:r>
              <a:rPr lang="de-DE" dirty="0" smtClean="0"/>
              <a:t>Oktober 2020</a:t>
            </a:r>
            <a:endParaRPr lang="en-GB" noProof="0" dirty="0"/>
          </a:p>
        </p:txBody>
      </p:sp>
      <p:pic>
        <p:nvPicPr>
          <p:cNvPr id="18" name="Image 24"/>
          <p:cNvPicPr>
            <a:picLocks noChangeAspect="1"/>
          </p:cNvPicPr>
          <p:nvPr/>
        </p:nvPicPr>
        <p:blipFill rotWithShape="1">
          <a:blip r:embed="rId3">
            <a:extLst>
              <a:ext uri="{28A0092B-C50C-407E-A947-70E740481C1C}">
                <a14:useLocalDpi xmlns:a14="http://schemas.microsoft.com/office/drawing/2010/main" val="0"/>
              </a:ext>
            </a:extLst>
          </a:blip>
          <a:srcRect l="27659" t="4968" r="35337" b="1496"/>
          <a:stretch/>
        </p:blipFill>
        <p:spPr>
          <a:xfrm>
            <a:off x="0" y="-1"/>
            <a:ext cx="4476465" cy="6858001"/>
          </a:xfrm>
          <a:prstGeom prst="rect">
            <a:avLst/>
          </a:prstGeom>
        </p:spPr>
      </p:pic>
      <p:sp>
        <p:nvSpPr>
          <p:cNvPr id="3" name="Titel 2"/>
          <p:cNvSpPr>
            <a:spLocks noGrp="1"/>
          </p:cNvSpPr>
          <p:nvPr>
            <p:ph type="title"/>
          </p:nvPr>
        </p:nvSpPr>
        <p:spPr>
          <a:xfrm>
            <a:off x="1825000" y="290586"/>
            <a:ext cx="11232000" cy="900000"/>
          </a:xfrm>
        </p:spPr>
        <p:txBody>
          <a:bodyPr/>
          <a:lstStyle/>
          <a:p>
            <a:r>
              <a:rPr lang="en-US" sz="2800" dirty="0"/>
              <a:t>Where exactly is outer space?</a:t>
            </a:r>
            <a:r>
              <a:rPr lang="de-DE" sz="2800" dirty="0"/>
              <a:t/>
            </a:r>
            <a:br>
              <a:rPr lang="de-DE" sz="2800" dirty="0"/>
            </a:br>
            <a:r>
              <a:rPr lang="de-DE" dirty="0"/>
              <a:t/>
            </a:r>
            <a:br>
              <a:rPr lang="de-DE" dirty="0"/>
            </a:br>
            <a:endParaRPr lang="de-DE" dirty="0"/>
          </a:p>
        </p:txBody>
      </p:sp>
      <p:sp>
        <p:nvSpPr>
          <p:cNvPr id="23" name="Rectangle 8"/>
          <p:cNvSpPr>
            <a:spLocks noChangeArrowheads="1"/>
          </p:cNvSpPr>
          <p:nvPr/>
        </p:nvSpPr>
        <p:spPr bwMode="auto">
          <a:xfrm>
            <a:off x="4476464" y="1670185"/>
            <a:ext cx="7715535" cy="4176712"/>
          </a:xfrm>
          <a:prstGeom prst="rect">
            <a:avLst/>
          </a:prstGeom>
          <a:solidFill>
            <a:schemeClr val="tx2"/>
          </a:solidFill>
          <a:ln w="9525">
            <a:no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95000"/>
              </a:lnSpc>
              <a:spcBef>
                <a:spcPct val="50000"/>
              </a:spcBef>
              <a:spcAft>
                <a:spcPct val="0"/>
              </a:spcAft>
              <a:defRPr>
                <a:solidFill>
                  <a:schemeClr val="tx1"/>
                </a:solidFill>
                <a:latin typeface="Arial" charset="0"/>
              </a:defRPr>
            </a:lvl6pPr>
            <a:lvl7pPr marL="2971800" indent="-228600" algn="ctr" eaLnBrk="0" fontAlgn="base" hangingPunct="0">
              <a:lnSpc>
                <a:spcPct val="95000"/>
              </a:lnSpc>
              <a:spcBef>
                <a:spcPct val="50000"/>
              </a:spcBef>
              <a:spcAft>
                <a:spcPct val="0"/>
              </a:spcAft>
              <a:defRPr>
                <a:solidFill>
                  <a:schemeClr val="tx1"/>
                </a:solidFill>
                <a:latin typeface="Arial" charset="0"/>
              </a:defRPr>
            </a:lvl7pPr>
            <a:lvl8pPr marL="3429000" indent="-228600" algn="ctr" eaLnBrk="0" fontAlgn="base" hangingPunct="0">
              <a:lnSpc>
                <a:spcPct val="95000"/>
              </a:lnSpc>
              <a:spcBef>
                <a:spcPct val="50000"/>
              </a:spcBef>
              <a:spcAft>
                <a:spcPct val="0"/>
              </a:spcAft>
              <a:defRPr>
                <a:solidFill>
                  <a:schemeClr val="tx1"/>
                </a:solidFill>
                <a:latin typeface="Arial" charset="0"/>
              </a:defRPr>
            </a:lvl8pPr>
            <a:lvl9pPr marL="3886200" indent="-228600" algn="ctr" eaLnBrk="0" fontAlgn="base" hangingPunct="0">
              <a:lnSpc>
                <a:spcPct val="95000"/>
              </a:lnSpc>
              <a:spcBef>
                <a:spcPct val="50000"/>
              </a:spcBef>
              <a:spcAft>
                <a:spcPct val="0"/>
              </a:spcAft>
              <a:defRPr>
                <a:solidFill>
                  <a:schemeClr val="tx1"/>
                </a:solidFill>
                <a:latin typeface="Arial" charset="0"/>
              </a:defRPr>
            </a:lvl9pPr>
          </a:lstStyle>
          <a:p>
            <a:pPr eaLnBrk="1" hangingPunct="1">
              <a:spcBef>
                <a:spcPct val="0"/>
              </a:spcBef>
            </a:pPr>
            <a:endParaRPr lang="de-DE" altLang="de-DE">
              <a:solidFill>
                <a:srgbClr val="000000"/>
              </a:solidFill>
              <a:ea typeface="Arial Unicode MS" pitchFamily="34" charset="-128"/>
              <a:cs typeface="Arial Unicode MS" pitchFamily="34" charset="-128"/>
            </a:endParaRPr>
          </a:p>
        </p:txBody>
      </p:sp>
      <p:pic>
        <p:nvPicPr>
          <p:cNvPr id="24" name="Picture 9" descr="MCj043820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9740" y="4969804"/>
            <a:ext cx="1466849"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MCj043820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7598" y="4913448"/>
            <a:ext cx="165100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 descr="MCj043820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6022" y="3179103"/>
            <a:ext cx="91651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MCj043820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53164" y="1917553"/>
            <a:ext cx="91651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3" descr="MCj043820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7429" y="740586"/>
            <a:ext cx="232833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4"/>
          <p:cNvSpPr txBox="1">
            <a:spLocks noChangeArrowheads="1"/>
          </p:cNvSpPr>
          <p:nvPr/>
        </p:nvSpPr>
        <p:spPr bwMode="auto">
          <a:xfrm>
            <a:off x="9222863" y="3605625"/>
            <a:ext cx="1659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95000"/>
              </a:lnSpc>
              <a:spcBef>
                <a:spcPct val="50000"/>
              </a:spcBef>
              <a:spcAft>
                <a:spcPct val="0"/>
              </a:spcAft>
              <a:defRPr>
                <a:solidFill>
                  <a:schemeClr val="tx1"/>
                </a:solidFill>
                <a:latin typeface="Arial" charset="0"/>
              </a:defRPr>
            </a:lvl6pPr>
            <a:lvl7pPr marL="2971800" indent="-228600" algn="ctr" eaLnBrk="0" fontAlgn="base" hangingPunct="0">
              <a:lnSpc>
                <a:spcPct val="95000"/>
              </a:lnSpc>
              <a:spcBef>
                <a:spcPct val="50000"/>
              </a:spcBef>
              <a:spcAft>
                <a:spcPct val="0"/>
              </a:spcAft>
              <a:defRPr>
                <a:solidFill>
                  <a:schemeClr val="tx1"/>
                </a:solidFill>
                <a:latin typeface="Arial" charset="0"/>
              </a:defRPr>
            </a:lvl7pPr>
            <a:lvl8pPr marL="3429000" indent="-228600" algn="ctr" eaLnBrk="0" fontAlgn="base" hangingPunct="0">
              <a:lnSpc>
                <a:spcPct val="95000"/>
              </a:lnSpc>
              <a:spcBef>
                <a:spcPct val="50000"/>
              </a:spcBef>
              <a:spcAft>
                <a:spcPct val="0"/>
              </a:spcAft>
              <a:defRPr>
                <a:solidFill>
                  <a:schemeClr val="tx1"/>
                </a:solidFill>
                <a:latin typeface="Arial" charset="0"/>
              </a:defRPr>
            </a:lvl8pPr>
            <a:lvl9pPr marL="3886200" indent="-228600" algn="ctr" eaLnBrk="0" fontAlgn="base" hangingPunct="0">
              <a:lnSpc>
                <a:spcPct val="95000"/>
              </a:lnSpc>
              <a:spcBef>
                <a:spcPct val="50000"/>
              </a:spcBef>
              <a:spcAft>
                <a:spcPct val="0"/>
              </a:spcAft>
              <a:defRPr>
                <a:solidFill>
                  <a:schemeClr val="tx1"/>
                </a:solidFill>
                <a:latin typeface="Arial" charset="0"/>
              </a:defRPr>
            </a:lvl9pPr>
          </a:lstStyle>
          <a:p>
            <a:pPr eaLnBrk="1" hangingPunct="1">
              <a:spcBef>
                <a:spcPct val="0"/>
              </a:spcBef>
            </a:pPr>
            <a:r>
              <a:rPr lang="fr-FR" altLang="de-DE" dirty="0">
                <a:solidFill>
                  <a:srgbClr val="0085AD"/>
                </a:solidFill>
                <a:ea typeface="Arial Unicode MS" pitchFamily="34" charset="-128"/>
                <a:cs typeface="Arial Unicode MS" pitchFamily="34" charset="-128"/>
              </a:rPr>
              <a:t> </a:t>
            </a:r>
            <a:r>
              <a:rPr lang="fr-FR" altLang="de-DE" dirty="0">
                <a:solidFill>
                  <a:srgbClr val="000000"/>
                </a:solidFill>
                <a:ea typeface="Arial Unicode MS" pitchFamily="34" charset="-128"/>
                <a:cs typeface="Arial Unicode MS" pitchFamily="34" charset="-128"/>
              </a:rPr>
              <a:t> </a:t>
            </a:r>
            <a:r>
              <a:rPr lang="fr-FR" altLang="de-DE" b="1" dirty="0" err="1" smtClean="0">
                <a:solidFill>
                  <a:schemeClr val="bg1"/>
                </a:solidFill>
                <a:ea typeface="Arial Unicode MS" pitchFamily="34" charset="-128"/>
                <a:cs typeface="Arial Unicode MS" pitchFamily="34" charset="-128"/>
              </a:rPr>
              <a:t>Atmosphere</a:t>
            </a:r>
            <a:endParaRPr lang="fr-FR" altLang="de-DE" b="1" dirty="0">
              <a:solidFill>
                <a:schemeClr val="bg1"/>
              </a:solidFill>
              <a:ea typeface="Arial Unicode MS" pitchFamily="34" charset="-128"/>
              <a:cs typeface="Arial Unicode MS" pitchFamily="34" charset="-128"/>
            </a:endParaRPr>
          </a:p>
        </p:txBody>
      </p:sp>
      <p:sp>
        <p:nvSpPr>
          <p:cNvPr id="30" name="Oval 15"/>
          <p:cNvSpPr>
            <a:spLocks noChangeArrowheads="1"/>
          </p:cNvSpPr>
          <p:nvPr/>
        </p:nvSpPr>
        <p:spPr bwMode="auto">
          <a:xfrm>
            <a:off x="6420888" y="3015591"/>
            <a:ext cx="2565400" cy="1549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95000"/>
              </a:lnSpc>
              <a:spcBef>
                <a:spcPct val="50000"/>
              </a:spcBef>
              <a:spcAft>
                <a:spcPct val="0"/>
              </a:spcAft>
              <a:defRPr>
                <a:solidFill>
                  <a:schemeClr val="tx1"/>
                </a:solidFill>
                <a:latin typeface="Arial" charset="0"/>
              </a:defRPr>
            </a:lvl6pPr>
            <a:lvl7pPr marL="2971800" indent="-228600" algn="ctr" eaLnBrk="0" fontAlgn="base" hangingPunct="0">
              <a:lnSpc>
                <a:spcPct val="95000"/>
              </a:lnSpc>
              <a:spcBef>
                <a:spcPct val="50000"/>
              </a:spcBef>
              <a:spcAft>
                <a:spcPct val="0"/>
              </a:spcAft>
              <a:defRPr>
                <a:solidFill>
                  <a:schemeClr val="tx1"/>
                </a:solidFill>
                <a:latin typeface="Arial" charset="0"/>
              </a:defRPr>
            </a:lvl7pPr>
            <a:lvl8pPr marL="3429000" indent="-228600" algn="ctr" eaLnBrk="0" fontAlgn="base" hangingPunct="0">
              <a:lnSpc>
                <a:spcPct val="95000"/>
              </a:lnSpc>
              <a:spcBef>
                <a:spcPct val="50000"/>
              </a:spcBef>
              <a:spcAft>
                <a:spcPct val="0"/>
              </a:spcAft>
              <a:defRPr>
                <a:solidFill>
                  <a:schemeClr val="tx1"/>
                </a:solidFill>
                <a:latin typeface="Arial" charset="0"/>
              </a:defRPr>
            </a:lvl8pPr>
            <a:lvl9pPr marL="3886200" indent="-228600" algn="ctr" eaLnBrk="0" fontAlgn="base" hangingPunct="0">
              <a:lnSpc>
                <a:spcPct val="95000"/>
              </a:lnSpc>
              <a:spcBef>
                <a:spcPct val="50000"/>
              </a:spcBef>
              <a:spcAft>
                <a:spcPct val="0"/>
              </a:spcAft>
              <a:defRPr>
                <a:solidFill>
                  <a:schemeClr val="tx1"/>
                </a:solidFill>
                <a:latin typeface="Arial" charset="0"/>
              </a:defRPr>
            </a:lvl9pPr>
          </a:lstStyle>
          <a:p>
            <a:pPr algn="ctr" eaLnBrk="1" hangingPunct="1">
              <a:spcBef>
                <a:spcPct val="0"/>
              </a:spcBef>
            </a:pPr>
            <a:r>
              <a:rPr lang="fr-FR" altLang="de-DE" b="1" dirty="0" err="1" smtClean="0">
                <a:solidFill>
                  <a:schemeClr val="bg1"/>
                </a:solidFill>
                <a:ea typeface="Arial Unicode MS" pitchFamily="34" charset="-128"/>
                <a:cs typeface="Arial Unicode MS" pitchFamily="34" charset="-128"/>
              </a:rPr>
              <a:t>Earth</a:t>
            </a:r>
            <a:endParaRPr lang="fr-FR" altLang="de-DE" b="1" dirty="0">
              <a:solidFill>
                <a:schemeClr val="bg1"/>
              </a:solidFill>
              <a:ea typeface="Arial Unicode MS" pitchFamily="34" charset="-128"/>
              <a:cs typeface="Arial Unicode MS" pitchFamily="34" charset="-128"/>
            </a:endParaRPr>
          </a:p>
        </p:txBody>
      </p:sp>
      <p:pic>
        <p:nvPicPr>
          <p:cNvPr id="31" name="Picture 22" descr="MCj043820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1436" y="1725613"/>
            <a:ext cx="1466849"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lipse 3"/>
          <p:cNvSpPr/>
          <p:nvPr/>
        </p:nvSpPr>
        <p:spPr>
          <a:xfrm>
            <a:off x="5380750" y="2539445"/>
            <a:ext cx="5690456" cy="257439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space réservé du pied de page 5"/>
          <p:cNvSpPr>
            <a:spLocks noGrp="1"/>
          </p:cNvSpPr>
          <p:nvPr>
            <p:ph type="ftr" sz="quarter" idx="3"/>
          </p:nvPr>
        </p:nvSpPr>
        <p:spPr>
          <a:xfrm>
            <a:off x="1775614" y="6444000"/>
            <a:ext cx="7002626" cy="216000"/>
          </a:xfrm>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altLang="de-DE" dirty="0" err="1"/>
              <a:t>When</a:t>
            </a:r>
            <a:r>
              <a:rPr lang="fr-FR" altLang="de-DE" dirty="0"/>
              <a:t> I met Bruno on Mars </a:t>
            </a:r>
            <a:endParaRPr lang="de-DE" dirty="0"/>
          </a:p>
        </p:txBody>
      </p:sp>
    </p:spTree>
    <p:extLst>
      <p:ext uri="{BB962C8B-B14F-4D97-AF65-F5344CB8AC3E}">
        <p14:creationId xmlns:p14="http://schemas.microsoft.com/office/powerpoint/2010/main" val="89845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686"/>
                                        </p:tgtEl>
                                        <p:attrNameLst>
                                          <p:attrName>style.visibility</p:attrName>
                                        </p:attrNameLst>
                                      </p:cBhvr>
                                      <p:to>
                                        <p:strVal val="visible"/>
                                      </p:to>
                                    </p:set>
                                    <p:anim calcmode="lin" valueType="num">
                                      <p:cBhvr>
                                        <p:cTn id="7" dur="500" fill="hold"/>
                                        <p:tgtEl>
                                          <p:spTgt spid="28686"/>
                                        </p:tgtEl>
                                        <p:attrNameLst>
                                          <p:attrName>ppt_w</p:attrName>
                                        </p:attrNameLst>
                                      </p:cBhvr>
                                      <p:tavLst>
                                        <p:tav tm="0">
                                          <p:val>
                                            <p:fltVal val="0"/>
                                          </p:val>
                                        </p:tav>
                                        <p:tav tm="100000">
                                          <p:val>
                                            <p:strVal val="#ppt_w"/>
                                          </p:val>
                                        </p:tav>
                                      </p:tavLst>
                                    </p:anim>
                                    <p:anim calcmode="lin" valueType="num">
                                      <p:cBhvr>
                                        <p:cTn id="8" dur="500" fill="hold"/>
                                        <p:tgtEl>
                                          <p:spTgt spid="28686"/>
                                        </p:tgtEl>
                                        <p:attrNameLst>
                                          <p:attrName>ppt_h</p:attrName>
                                        </p:attrNameLst>
                                      </p:cBhvr>
                                      <p:tavLst>
                                        <p:tav tm="0">
                                          <p:val>
                                            <p:fltVal val="0"/>
                                          </p:val>
                                        </p:tav>
                                        <p:tav tm="100000">
                                          <p:val>
                                            <p:strVal val="#ppt_h"/>
                                          </p:val>
                                        </p:tav>
                                      </p:tavLst>
                                    </p:anim>
                                    <p:animEffect transition="in" filter="fade">
                                      <p:cBhvr>
                                        <p:cTn id="9" dur="500"/>
                                        <p:tgtEl>
                                          <p:spTgt spid="2868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par>
                                <p:cTn id="22" presetID="53"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par>
                                <p:cTn id="32" presetID="53"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53"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par>
                                <p:cTn id="42" presetID="53"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Effect transition="in" filter="fade">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6" grpId="0" animBg="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877C2003-2E6E-4ABC-B270-3E95A87ADF8A}" type="slidenum">
              <a:rPr lang="en-GB" smtClean="0"/>
              <a:pPr/>
              <a:t>3</a:t>
            </a:fld>
            <a:endParaRPr lang="en-GB"/>
          </a:p>
        </p:txBody>
      </p:sp>
      <p:sp>
        <p:nvSpPr>
          <p:cNvPr id="6" name="Espace réservé du pied de page 5"/>
          <p:cNvSpPr>
            <a:spLocks noGrp="1"/>
          </p:cNvSpPr>
          <p:nvPr>
            <p:ph type="ftr" sz="quarter" idx="3"/>
          </p:nvPr>
        </p:nvSpPr>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altLang="de-DE" dirty="0" err="1"/>
              <a:t>When</a:t>
            </a:r>
            <a:r>
              <a:rPr lang="fr-FR" altLang="de-DE" dirty="0"/>
              <a:t> I met Bruno on Mars </a:t>
            </a:r>
            <a:endParaRPr lang="de-DE" dirty="0"/>
          </a:p>
        </p:txBody>
      </p:sp>
      <p:sp>
        <p:nvSpPr>
          <p:cNvPr id="2" name="Titre 1"/>
          <p:cNvSpPr>
            <a:spLocks noGrp="1"/>
          </p:cNvSpPr>
          <p:nvPr>
            <p:ph type="title"/>
          </p:nvPr>
        </p:nvSpPr>
        <p:spPr/>
        <p:txBody>
          <a:bodyPr/>
          <a:lstStyle/>
          <a:p>
            <a:r>
              <a:rPr lang="en-US" dirty="0"/>
              <a:t>And where in space are we</a:t>
            </a:r>
            <a:r>
              <a:rPr lang="en-US" dirty="0" smtClean="0"/>
              <a:t>?</a:t>
            </a:r>
            <a:endParaRPr lang="fr-FR" dirty="0"/>
          </a:p>
        </p:txBody>
      </p:sp>
      <p:sp>
        <p:nvSpPr>
          <p:cNvPr id="17" name="Arc 15"/>
          <p:cNvSpPr/>
          <p:nvPr/>
        </p:nvSpPr>
        <p:spPr>
          <a:xfrm rot="5400000" flipH="1" flipV="1">
            <a:off x="3845535" y="4004721"/>
            <a:ext cx="1947729" cy="1508590"/>
          </a:xfrm>
          <a:prstGeom prst="arc">
            <a:avLst>
              <a:gd name="adj1" fmla="val 12215949"/>
              <a:gd name="adj2" fmla="val 16435746"/>
            </a:avLst>
          </a:prstGeom>
          <a:ln w="28575" cap="rnd">
            <a:solidFill>
              <a:schemeClr val="bg1"/>
            </a:solidFill>
            <a:round/>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ZoneTexte 16"/>
          <p:cNvSpPr txBox="1"/>
          <p:nvPr/>
        </p:nvSpPr>
        <p:spPr>
          <a:xfrm>
            <a:off x="4479616" y="5594381"/>
            <a:ext cx="1402884" cy="276999"/>
          </a:xfrm>
          <a:prstGeom prst="rect">
            <a:avLst/>
          </a:prstGeom>
          <a:noFill/>
        </p:spPr>
        <p:txBody>
          <a:bodyPr wrap="square" rtlCol="0">
            <a:spAutoFit/>
          </a:bodyPr>
          <a:lstStyle/>
          <a:p>
            <a:r>
              <a:rPr lang="fr-FR" sz="1200" dirty="0" err="1" smtClean="0">
                <a:solidFill>
                  <a:schemeClr val="bg1"/>
                </a:solidFill>
              </a:rPr>
              <a:t>Wir</a:t>
            </a:r>
            <a:r>
              <a:rPr lang="fr-FR" sz="1200" dirty="0" smtClean="0">
                <a:solidFill>
                  <a:schemeClr val="bg1"/>
                </a:solidFill>
              </a:rPr>
              <a:t> </a:t>
            </a:r>
            <a:r>
              <a:rPr lang="fr-FR" sz="1200" dirty="0" err="1" smtClean="0">
                <a:solidFill>
                  <a:schemeClr val="bg1"/>
                </a:solidFill>
              </a:rPr>
              <a:t>sind</a:t>
            </a:r>
            <a:r>
              <a:rPr lang="fr-FR" sz="1200" dirty="0" smtClean="0">
                <a:solidFill>
                  <a:schemeClr val="bg1"/>
                </a:solidFill>
              </a:rPr>
              <a:t> hier !</a:t>
            </a:r>
            <a:endParaRPr lang="fr-FR" sz="1200" dirty="0">
              <a:solidFill>
                <a:schemeClr val="bg1"/>
              </a:solidFill>
            </a:endParaRPr>
          </a:p>
        </p:txBody>
      </p:sp>
      <p:pic>
        <p:nvPicPr>
          <p:cNvPr id="21" name="Image 12"/>
          <p:cNvPicPr>
            <a:picLocks noChangeAspect="1"/>
          </p:cNvPicPr>
          <p:nvPr/>
        </p:nvPicPr>
        <p:blipFill rotWithShape="1">
          <a:blip r:embed="rId3" cstate="screen">
            <a:extLst>
              <a:ext uri="{28A0092B-C50C-407E-A947-70E740481C1C}">
                <a14:useLocalDpi xmlns:a14="http://schemas.microsoft.com/office/drawing/2010/main"/>
              </a:ext>
            </a:extLst>
          </a:blip>
          <a:srcRect b="28102"/>
          <a:stretch/>
        </p:blipFill>
        <p:spPr>
          <a:xfrm>
            <a:off x="663179" y="1572481"/>
            <a:ext cx="10865642" cy="4610011"/>
          </a:xfrm>
          <a:prstGeom prst="rect">
            <a:avLst/>
          </a:prstGeom>
        </p:spPr>
      </p:pic>
      <p:sp>
        <p:nvSpPr>
          <p:cNvPr id="22" name="ZoneTexte 17"/>
          <p:cNvSpPr txBox="1"/>
          <p:nvPr/>
        </p:nvSpPr>
        <p:spPr>
          <a:xfrm>
            <a:off x="684604" y="3637510"/>
            <a:ext cx="1058232" cy="461665"/>
          </a:xfrm>
          <a:prstGeom prst="rect">
            <a:avLst/>
          </a:prstGeom>
          <a:noFill/>
        </p:spPr>
        <p:txBody>
          <a:bodyPr wrap="square" rtlCol="0">
            <a:spAutoFit/>
          </a:bodyPr>
          <a:lstStyle/>
          <a:p>
            <a:pPr algn="ctr"/>
            <a:r>
              <a:rPr lang="fr-FR" sz="2400" b="1" dirty="0" smtClean="0"/>
              <a:t>Sun</a:t>
            </a:r>
            <a:endParaRPr lang="fr-FR" sz="2400" b="1" dirty="0"/>
          </a:p>
        </p:txBody>
      </p:sp>
      <p:sp>
        <p:nvSpPr>
          <p:cNvPr id="23" name="Arc 15"/>
          <p:cNvSpPr/>
          <p:nvPr/>
        </p:nvSpPr>
        <p:spPr>
          <a:xfrm rot="5400000" flipH="1" flipV="1">
            <a:off x="3997935" y="4157121"/>
            <a:ext cx="1947729" cy="1508590"/>
          </a:xfrm>
          <a:prstGeom prst="arc">
            <a:avLst>
              <a:gd name="adj1" fmla="val 12215949"/>
              <a:gd name="adj2" fmla="val 16435746"/>
            </a:avLst>
          </a:prstGeom>
          <a:ln w="28575" cap="rnd">
            <a:solidFill>
              <a:schemeClr val="bg1"/>
            </a:solidFill>
            <a:round/>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ZoneTexte 16"/>
          <p:cNvSpPr txBox="1"/>
          <p:nvPr/>
        </p:nvSpPr>
        <p:spPr>
          <a:xfrm>
            <a:off x="4632016" y="5746781"/>
            <a:ext cx="1402884" cy="276999"/>
          </a:xfrm>
          <a:prstGeom prst="rect">
            <a:avLst/>
          </a:prstGeom>
          <a:noFill/>
        </p:spPr>
        <p:txBody>
          <a:bodyPr wrap="square" rtlCol="0">
            <a:spAutoFit/>
          </a:bodyPr>
          <a:lstStyle/>
          <a:p>
            <a:r>
              <a:rPr lang="fr-FR" sz="1200" dirty="0" err="1" smtClean="0">
                <a:solidFill>
                  <a:schemeClr val="bg1"/>
                </a:solidFill>
              </a:rPr>
              <a:t>We</a:t>
            </a:r>
            <a:r>
              <a:rPr lang="fr-FR" sz="1200" dirty="0" smtClean="0">
                <a:solidFill>
                  <a:schemeClr val="bg1"/>
                </a:solidFill>
              </a:rPr>
              <a:t> are </a:t>
            </a:r>
            <a:r>
              <a:rPr lang="fr-FR" sz="1200" dirty="0" err="1" smtClean="0">
                <a:solidFill>
                  <a:schemeClr val="bg1"/>
                </a:solidFill>
              </a:rPr>
              <a:t>here</a:t>
            </a:r>
            <a:r>
              <a:rPr lang="fr-FR" sz="1200" dirty="0" smtClean="0">
                <a:solidFill>
                  <a:schemeClr val="bg1"/>
                </a:solidFill>
              </a:rPr>
              <a:t>!</a:t>
            </a:r>
            <a:endParaRPr lang="fr-FR" sz="1200" dirty="0">
              <a:solidFill>
                <a:schemeClr val="bg1"/>
              </a:solidFill>
            </a:endParaRPr>
          </a:p>
        </p:txBody>
      </p:sp>
    </p:spTree>
    <p:extLst>
      <p:ext uri="{BB962C8B-B14F-4D97-AF65-F5344CB8AC3E}">
        <p14:creationId xmlns:p14="http://schemas.microsoft.com/office/powerpoint/2010/main" val="271301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29143">
            <a:off x="1814379" y="2973015"/>
            <a:ext cx="1079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724" y="2129051"/>
            <a:ext cx="853558" cy="85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4629" y="4899862"/>
            <a:ext cx="1185890" cy="118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2258" y="4360111"/>
            <a:ext cx="1079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74932" y="3912269"/>
            <a:ext cx="447842" cy="447842"/>
          </a:xfrm>
          <a:prstGeom prst="rect">
            <a:avLst/>
          </a:prstGeom>
        </p:spPr>
      </p:pic>
      <p:sp>
        <p:nvSpPr>
          <p:cNvPr id="7" name="Textfeld 6"/>
          <p:cNvSpPr txBox="1"/>
          <p:nvPr/>
        </p:nvSpPr>
        <p:spPr>
          <a:xfrm>
            <a:off x="10183440" y="3972246"/>
            <a:ext cx="697627" cy="369332"/>
          </a:xfrm>
          <a:prstGeom prst="rect">
            <a:avLst/>
          </a:prstGeom>
          <a:noFill/>
        </p:spPr>
        <p:txBody>
          <a:bodyPr wrap="none" rtlCol="0">
            <a:spAutoFit/>
          </a:bodyPr>
          <a:lstStyle/>
          <a:p>
            <a:r>
              <a:rPr lang="de-DE" b="1" dirty="0" smtClean="0">
                <a:solidFill>
                  <a:schemeClr val="bg1"/>
                </a:solidFill>
              </a:rPr>
              <a:t>150x</a:t>
            </a:r>
            <a:endParaRPr lang="de-DE" b="1" dirty="0">
              <a:solidFill>
                <a:schemeClr val="bg1"/>
              </a:solidFill>
            </a:endParaRPr>
          </a:p>
        </p:txBody>
      </p:sp>
      <p:pic>
        <p:nvPicPr>
          <p:cNvPr id="10" name="Grafik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76308" y="1420057"/>
            <a:ext cx="1814263" cy="1814263"/>
          </a:xfrm>
          <a:prstGeom prst="rect">
            <a:avLst/>
          </a:prstGeom>
        </p:spPr>
      </p:pic>
      <p:sp>
        <p:nvSpPr>
          <p:cNvPr id="11" name="Textfeld 10"/>
          <p:cNvSpPr txBox="1"/>
          <p:nvPr/>
        </p:nvSpPr>
        <p:spPr>
          <a:xfrm>
            <a:off x="5972399" y="1533778"/>
            <a:ext cx="851515" cy="369332"/>
          </a:xfrm>
          <a:prstGeom prst="rect">
            <a:avLst/>
          </a:prstGeom>
          <a:noFill/>
        </p:spPr>
        <p:txBody>
          <a:bodyPr wrap="none" rtlCol="0">
            <a:spAutoFit/>
          </a:bodyPr>
          <a:lstStyle/>
          <a:p>
            <a:r>
              <a:rPr lang="de-DE" dirty="0" smtClean="0"/>
              <a:t>Ariane</a:t>
            </a:r>
            <a:endParaRPr lang="de-DE" dirty="0"/>
          </a:p>
        </p:txBody>
      </p:sp>
      <p:sp>
        <p:nvSpPr>
          <p:cNvPr id="24" name="Foliennummernplatzhalter 4">
            <a:extLst>
              <a:ext uri="{FF2B5EF4-FFF2-40B4-BE49-F238E27FC236}">
                <a16:creationId xmlns:a16="http://schemas.microsoft.com/office/drawing/2014/main" xmlns="" id="{D9EBCA3A-27F2-5345-B098-1A9E5473EAFD}"/>
              </a:ext>
            </a:extLst>
          </p:cNvPr>
          <p:cNvSpPr>
            <a:spLocks noGrp="1"/>
          </p:cNvSpPr>
          <p:nvPr>
            <p:ph type="sldNum" sz="quarter" idx="4"/>
          </p:nvPr>
        </p:nvSpPr>
        <p:spPr>
          <a:xfrm>
            <a:off x="478800" y="6444000"/>
            <a:ext cx="288000" cy="216000"/>
          </a:xfrm>
        </p:spPr>
        <p:txBody>
          <a:bodyPr/>
          <a:lstStyle/>
          <a:p>
            <a:fld id="{877C2003-2E6E-4ABC-B270-3E95A87ADF8A}" type="slidenum">
              <a:rPr lang="en-GB" noProof="0" smtClean="0"/>
              <a:t>4</a:t>
            </a:fld>
            <a:endParaRPr lang="en-GB" noProof="0"/>
          </a:p>
        </p:txBody>
      </p:sp>
      <p:sp>
        <p:nvSpPr>
          <p:cNvPr id="25" name="Datumsplatzhalter 6">
            <a:extLst>
              <a:ext uri="{FF2B5EF4-FFF2-40B4-BE49-F238E27FC236}">
                <a16:creationId xmlns:a16="http://schemas.microsoft.com/office/drawing/2014/main" xmlns="" id="{E59E7B1D-8776-4143-A379-FA583276D544}"/>
              </a:ext>
            </a:extLst>
          </p:cNvPr>
          <p:cNvSpPr>
            <a:spLocks noGrp="1"/>
          </p:cNvSpPr>
          <p:nvPr>
            <p:ph type="dt" sz="half" idx="2"/>
          </p:nvPr>
        </p:nvSpPr>
        <p:spPr>
          <a:xfrm>
            <a:off x="797280" y="6444000"/>
            <a:ext cx="947855" cy="216000"/>
          </a:xfrm>
        </p:spPr>
        <p:txBody>
          <a:bodyPr/>
          <a:lstStyle/>
          <a:p>
            <a:r>
              <a:rPr lang="de-DE" dirty="0" smtClean="0"/>
              <a:t>Oktober 2020</a:t>
            </a:r>
            <a:endParaRPr lang="en-GB" noProof="0" dirty="0"/>
          </a:p>
        </p:txBody>
      </p:sp>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32764" y="4000292"/>
            <a:ext cx="439362" cy="43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e 20"/>
          <p:cNvGrpSpPr/>
          <p:nvPr/>
        </p:nvGrpSpPr>
        <p:grpSpPr>
          <a:xfrm>
            <a:off x="4667535" y="1420057"/>
            <a:ext cx="3562066" cy="5158164"/>
            <a:chOff x="2058287" y="1842345"/>
            <a:chExt cx="2329247" cy="3868284"/>
          </a:xfrm>
        </p:grpSpPr>
        <p:pic>
          <p:nvPicPr>
            <p:cNvPr id="21" name="Image 8"/>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058287" y="1842345"/>
              <a:ext cx="2329247" cy="3854611"/>
            </a:xfrm>
            <a:prstGeom prst="rect">
              <a:avLst/>
            </a:prstGeom>
          </p:spPr>
        </p:pic>
        <p:sp>
          <p:nvSpPr>
            <p:cNvPr id="22" name="ZoneTexte 15"/>
            <p:cNvSpPr txBox="1"/>
            <p:nvPr/>
          </p:nvSpPr>
          <p:spPr>
            <a:xfrm>
              <a:off x="3592403" y="5479797"/>
              <a:ext cx="795131" cy="230832"/>
            </a:xfrm>
            <a:prstGeom prst="rect">
              <a:avLst/>
            </a:prstGeom>
            <a:noFill/>
          </p:spPr>
          <p:txBody>
            <a:bodyPr wrap="square" rtlCol="0">
              <a:spAutoFit/>
            </a:bodyPr>
            <a:lstStyle/>
            <a:p>
              <a:pPr algn="r"/>
              <a:r>
                <a:rPr lang="fr-FR" sz="900" dirty="0" smtClean="0">
                  <a:solidFill>
                    <a:schemeClr val="bg1"/>
                  </a:solidFill>
                </a:rPr>
                <a:t>©ESA</a:t>
              </a:r>
              <a:endParaRPr lang="fr-FR" sz="900" dirty="0">
                <a:solidFill>
                  <a:schemeClr val="bg1"/>
                </a:solidFill>
              </a:endParaRPr>
            </a:p>
          </p:txBody>
        </p:sp>
      </p:grpSp>
      <p:cxnSp>
        <p:nvCxnSpPr>
          <p:cNvPr id="26" name="Gerade Verbindung 25"/>
          <p:cNvCxnSpPr/>
          <p:nvPr/>
        </p:nvCxnSpPr>
        <p:spPr>
          <a:xfrm flipV="1">
            <a:off x="7212794" y="2327188"/>
            <a:ext cx="2316217" cy="311242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V="1">
            <a:off x="6987654" y="1496986"/>
            <a:ext cx="2541357" cy="22966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4808496" y="6085752"/>
            <a:ext cx="2005677" cy="369332"/>
          </a:xfrm>
          <a:prstGeom prst="rect">
            <a:avLst/>
          </a:prstGeom>
          <a:noFill/>
        </p:spPr>
        <p:txBody>
          <a:bodyPr wrap="none" rtlCol="0">
            <a:spAutoFit/>
          </a:bodyPr>
          <a:lstStyle/>
          <a:p>
            <a:r>
              <a:rPr lang="de-DE" b="1" dirty="0" smtClean="0">
                <a:solidFill>
                  <a:schemeClr val="bg1"/>
                </a:solidFill>
              </a:rPr>
              <a:t>Ariane </a:t>
            </a:r>
            <a:r>
              <a:rPr lang="de-DE" b="1" dirty="0" smtClean="0">
                <a:solidFill>
                  <a:schemeClr val="bg1"/>
                </a:solidFill>
              </a:rPr>
              <a:t>Launcher</a:t>
            </a:r>
            <a:endParaRPr lang="de-DE" b="1" dirty="0">
              <a:solidFill>
                <a:schemeClr val="bg1"/>
              </a:solidFill>
            </a:endParaRPr>
          </a:p>
        </p:txBody>
      </p:sp>
      <p:pic>
        <p:nvPicPr>
          <p:cNvPr id="3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88163" y="4366433"/>
            <a:ext cx="758821" cy="873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Espace réservé du pied de page 5"/>
          <p:cNvSpPr>
            <a:spLocks noGrp="1"/>
          </p:cNvSpPr>
          <p:nvPr>
            <p:ph type="ftr" sz="quarter" idx="3"/>
          </p:nvPr>
        </p:nvSpPr>
        <p:spPr>
          <a:xfrm>
            <a:off x="1775614" y="6444000"/>
            <a:ext cx="7002626" cy="216000"/>
          </a:xfrm>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altLang="de-DE" dirty="0" err="1"/>
              <a:t>When</a:t>
            </a:r>
            <a:r>
              <a:rPr lang="fr-FR" altLang="de-DE" dirty="0"/>
              <a:t> I met Bruno on Mars </a:t>
            </a:r>
            <a:endParaRPr lang="de-DE" dirty="0"/>
          </a:p>
        </p:txBody>
      </p:sp>
      <p:pic>
        <p:nvPicPr>
          <p:cNvPr id="28" name="Image 1"/>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703" y="-1"/>
            <a:ext cx="3380435" cy="1380083"/>
          </a:xfrm>
          <a:prstGeom prst="rect">
            <a:avLst/>
          </a:prstGeom>
        </p:spPr>
      </p:pic>
      <p:sp>
        <p:nvSpPr>
          <p:cNvPr id="31" name="Titel 1"/>
          <p:cNvSpPr txBox="1">
            <a:spLocks/>
          </p:cNvSpPr>
          <p:nvPr/>
        </p:nvSpPr>
        <p:spPr>
          <a:xfrm>
            <a:off x="1761503" y="240040"/>
            <a:ext cx="11232000" cy="900000"/>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500" kern="1200">
                <a:solidFill>
                  <a:schemeClr val="bg1"/>
                </a:solidFill>
                <a:latin typeface="+mj-lt"/>
                <a:ea typeface="+mj-ea"/>
                <a:cs typeface="+mj-cs"/>
              </a:defRPr>
            </a:lvl1pPr>
          </a:lstStyle>
          <a:p>
            <a:r>
              <a:rPr lang="en-US" sz="2800" dirty="0"/>
              <a:t>How do we get to Mars?</a:t>
            </a:r>
            <a:endParaRPr lang="de-DE" sz="2800" dirty="0"/>
          </a:p>
          <a:p>
            <a:endParaRPr lang="de-DE" sz="2800" dirty="0"/>
          </a:p>
        </p:txBody>
      </p:sp>
    </p:spTree>
    <p:extLst>
      <p:ext uri="{BB962C8B-B14F-4D97-AF65-F5344CB8AC3E}">
        <p14:creationId xmlns:p14="http://schemas.microsoft.com/office/powerpoint/2010/main" val="193734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4">
            <a:extLst>
              <a:ext uri="{FF2B5EF4-FFF2-40B4-BE49-F238E27FC236}">
                <a16:creationId xmlns:a16="http://schemas.microsoft.com/office/drawing/2014/main" xmlns="" id="{D9EBCA3A-27F2-5345-B098-1A9E5473EAFD}"/>
              </a:ext>
            </a:extLst>
          </p:cNvPr>
          <p:cNvSpPr>
            <a:spLocks noGrp="1"/>
          </p:cNvSpPr>
          <p:nvPr>
            <p:ph type="sldNum" sz="quarter" idx="4"/>
          </p:nvPr>
        </p:nvSpPr>
        <p:spPr>
          <a:xfrm>
            <a:off x="478800" y="6444000"/>
            <a:ext cx="288000" cy="216000"/>
          </a:xfrm>
        </p:spPr>
        <p:txBody>
          <a:bodyPr/>
          <a:lstStyle/>
          <a:p>
            <a:fld id="{877C2003-2E6E-4ABC-B270-3E95A87ADF8A}" type="slidenum">
              <a:rPr lang="en-GB" noProof="0" smtClean="0"/>
              <a:t>5</a:t>
            </a:fld>
            <a:endParaRPr lang="en-GB" noProof="0"/>
          </a:p>
        </p:txBody>
      </p:sp>
      <p:sp>
        <p:nvSpPr>
          <p:cNvPr id="8" name="Datumsplatzhalter 6">
            <a:extLst>
              <a:ext uri="{FF2B5EF4-FFF2-40B4-BE49-F238E27FC236}">
                <a16:creationId xmlns:a16="http://schemas.microsoft.com/office/drawing/2014/main" xmlns="" id="{E59E7B1D-8776-4143-A379-FA583276D544}"/>
              </a:ext>
            </a:extLst>
          </p:cNvPr>
          <p:cNvSpPr>
            <a:spLocks noGrp="1"/>
          </p:cNvSpPr>
          <p:nvPr>
            <p:ph type="dt" sz="half" idx="2"/>
          </p:nvPr>
        </p:nvSpPr>
        <p:spPr>
          <a:xfrm>
            <a:off x="797280" y="6444000"/>
            <a:ext cx="947855" cy="216000"/>
          </a:xfrm>
        </p:spPr>
        <p:txBody>
          <a:bodyPr/>
          <a:lstStyle/>
          <a:p>
            <a:r>
              <a:rPr lang="de-DE" dirty="0" smtClean="0"/>
              <a:t>Oktober 2020</a:t>
            </a:r>
            <a:endParaRPr lang="en-GB" noProof="0" dirty="0"/>
          </a:p>
        </p:txBody>
      </p:sp>
      <p:sp>
        <p:nvSpPr>
          <p:cNvPr id="5" name="Espace réservé du pied de page 5"/>
          <p:cNvSpPr>
            <a:spLocks noGrp="1"/>
          </p:cNvSpPr>
          <p:nvPr>
            <p:ph type="ftr" sz="quarter" idx="3"/>
          </p:nvPr>
        </p:nvSpPr>
        <p:spPr>
          <a:xfrm>
            <a:off x="1775614" y="6444000"/>
            <a:ext cx="7002626" cy="216000"/>
          </a:xfrm>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altLang="de-DE" dirty="0" err="1"/>
              <a:t>When</a:t>
            </a:r>
            <a:r>
              <a:rPr lang="fr-FR" altLang="de-DE" dirty="0"/>
              <a:t> I met Bruno on Mars </a:t>
            </a:r>
            <a:endParaRPr lang="de-DE" dirty="0"/>
          </a:p>
        </p:txBody>
      </p:sp>
      <p:pic>
        <p:nvPicPr>
          <p:cNvPr id="6" name="Imag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380435" cy="1380083"/>
          </a:xfrm>
          <a:prstGeom prst="rect">
            <a:avLst/>
          </a:prstGeom>
        </p:spPr>
      </p:pic>
      <p:sp>
        <p:nvSpPr>
          <p:cNvPr id="9" name="Titel 1"/>
          <p:cNvSpPr txBox="1">
            <a:spLocks/>
          </p:cNvSpPr>
          <p:nvPr/>
        </p:nvSpPr>
        <p:spPr>
          <a:xfrm>
            <a:off x="1679513" y="203199"/>
            <a:ext cx="11232000" cy="900000"/>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500" kern="1200">
                <a:solidFill>
                  <a:schemeClr val="bg1"/>
                </a:solidFill>
                <a:latin typeface="+mj-lt"/>
                <a:ea typeface="+mj-ea"/>
                <a:cs typeface="+mj-cs"/>
              </a:defRPr>
            </a:lvl1pPr>
          </a:lstStyle>
          <a:p>
            <a:r>
              <a:rPr lang="en-US" sz="2800" dirty="0"/>
              <a:t>Rocket Launch</a:t>
            </a:r>
            <a:endParaRPr lang="de-DE" sz="2800" dirty="0"/>
          </a:p>
          <a:p>
            <a:endParaRPr lang="de-DE" sz="2800" dirty="0"/>
          </a:p>
        </p:txBody>
      </p:sp>
    </p:spTree>
    <p:extLst>
      <p:ext uri="{BB962C8B-B14F-4D97-AF65-F5344CB8AC3E}">
        <p14:creationId xmlns:p14="http://schemas.microsoft.com/office/powerpoint/2010/main" val="624078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4">
            <a:extLst>
              <a:ext uri="{FF2B5EF4-FFF2-40B4-BE49-F238E27FC236}">
                <a16:creationId xmlns:a16="http://schemas.microsoft.com/office/drawing/2014/main" xmlns="" id="{D9EBCA3A-27F2-5345-B098-1A9E5473EAFD}"/>
              </a:ext>
            </a:extLst>
          </p:cNvPr>
          <p:cNvSpPr>
            <a:spLocks noGrp="1"/>
          </p:cNvSpPr>
          <p:nvPr>
            <p:ph type="sldNum" sz="quarter" idx="4"/>
          </p:nvPr>
        </p:nvSpPr>
        <p:spPr>
          <a:xfrm>
            <a:off x="478800" y="6444000"/>
            <a:ext cx="288000" cy="216000"/>
          </a:xfrm>
        </p:spPr>
        <p:txBody>
          <a:bodyPr/>
          <a:lstStyle/>
          <a:p>
            <a:fld id="{877C2003-2E6E-4ABC-B270-3E95A87ADF8A}" type="slidenum">
              <a:rPr lang="en-GB" noProof="0" smtClean="0"/>
              <a:t>6</a:t>
            </a:fld>
            <a:endParaRPr lang="en-GB" noProof="0"/>
          </a:p>
        </p:txBody>
      </p:sp>
      <p:sp>
        <p:nvSpPr>
          <p:cNvPr id="9" name="Datumsplatzhalter 6">
            <a:extLst>
              <a:ext uri="{FF2B5EF4-FFF2-40B4-BE49-F238E27FC236}">
                <a16:creationId xmlns:a16="http://schemas.microsoft.com/office/drawing/2014/main" xmlns="" id="{E59E7B1D-8776-4143-A379-FA583276D544}"/>
              </a:ext>
            </a:extLst>
          </p:cNvPr>
          <p:cNvSpPr>
            <a:spLocks noGrp="1"/>
          </p:cNvSpPr>
          <p:nvPr>
            <p:ph type="dt" sz="half" idx="2"/>
          </p:nvPr>
        </p:nvSpPr>
        <p:spPr>
          <a:xfrm>
            <a:off x="797280" y="6444000"/>
            <a:ext cx="947855" cy="216000"/>
          </a:xfrm>
        </p:spPr>
        <p:txBody>
          <a:bodyPr/>
          <a:lstStyle/>
          <a:p>
            <a:r>
              <a:rPr lang="de-DE" dirty="0" smtClean="0"/>
              <a:t>Oktober 2020</a:t>
            </a:r>
            <a:endParaRPr lang="en-GB" noProof="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199" y="1681174"/>
            <a:ext cx="4039802" cy="227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6218" y="1682191"/>
            <a:ext cx="4057506" cy="4542386"/>
          </a:xfrm>
          <a:prstGeom prst="rect">
            <a:avLst/>
          </a:prstGeom>
        </p:spPr>
      </p:pic>
      <p:sp>
        <p:nvSpPr>
          <p:cNvPr id="10" name="Textfeld 9"/>
          <p:cNvSpPr txBox="1"/>
          <p:nvPr/>
        </p:nvSpPr>
        <p:spPr>
          <a:xfrm>
            <a:off x="6192870" y="3442114"/>
            <a:ext cx="800219" cy="369332"/>
          </a:xfrm>
          <a:prstGeom prst="rect">
            <a:avLst/>
          </a:prstGeom>
          <a:noFill/>
        </p:spPr>
        <p:txBody>
          <a:bodyPr wrap="none" rtlCol="0">
            <a:spAutoFit/>
          </a:bodyPr>
          <a:lstStyle/>
          <a:p>
            <a:r>
              <a:rPr lang="de-DE" dirty="0" smtClean="0">
                <a:solidFill>
                  <a:schemeClr val="bg1"/>
                </a:solidFill>
              </a:rPr>
              <a:t>Bruno</a:t>
            </a:r>
            <a:endParaRPr lang="de-DE" dirty="0">
              <a:solidFill>
                <a:schemeClr val="bg1"/>
              </a:solidFill>
            </a:endParaRPr>
          </a:p>
        </p:txBody>
      </p:sp>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0201" y="4183917"/>
            <a:ext cx="4039800" cy="2032525"/>
          </a:xfrm>
          <a:prstGeom prst="rect">
            <a:avLst/>
          </a:prstGeom>
        </p:spPr>
      </p:pic>
      <p:sp>
        <p:nvSpPr>
          <p:cNvPr id="13" name="Textfeld 12"/>
          <p:cNvSpPr txBox="1"/>
          <p:nvPr/>
        </p:nvSpPr>
        <p:spPr>
          <a:xfrm>
            <a:off x="6192870" y="5784079"/>
            <a:ext cx="1441420" cy="369332"/>
          </a:xfrm>
          <a:prstGeom prst="rect">
            <a:avLst/>
          </a:prstGeom>
          <a:noFill/>
        </p:spPr>
        <p:txBody>
          <a:bodyPr wrap="none" rtlCol="0">
            <a:spAutoFit/>
          </a:bodyPr>
          <a:lstStyle/>
          <a:p>
            <a:r>
              <a:rPr lang="de-DE" dirty="0" smtClean="0">
                <a:solidFill>
                  <a:schemeClr val="bg1"/>
                </a:solidFill>
              </a:rPr>
              <a:t>The Future</a:t>
            </a:r>
            <a:r>
              <a:rPr lang="de-DE" dirty="0" smtClean="0">
                <a:solidFill>
                  <a:schemeClr val="bg1"/>
                </a:solidFill>
              </a:rPr>
              <a:t>?</a:t>
            </a:r>
            <a:endParaRPr lang="de-DE" dirty="0">
              <a:solidFill>
                <a:schemeClr val="bg1"/>
              </a:solidFill>
            </a:endParaRPr>
          </a:p>
        </p:txBody>
      </p:sp>
      <p:sp>
        <p:nvSpPr>
          <p:cNvPr id="11" name="Espace réservé du pied de page 5"/>
          <p:cNvSpPr>
            <a:spLocks noGrp="1"/>
          </p:cNvSpPr>
          <p:nvPr>
            <p:ph type="ftr" sz="quarter" idx="3"/>
          </p:nvPr>
        </p:nvSpPr>
        <p:spPr>
          <a:xfrm>
            <a:off x="1775614" y="6444000"/>
            <a:ext cx="7002626" cy="216000"/>
          </a:xfrm>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altLang="de-DE" dirty="0" err="1"/>
              <a:t>When</a:t>
            </a:r>
            <a:r>
              <a:rPr lang="fr-FR" altLang="de-DE" dirty="0"/>
              <a:t> I met Bruno on Mars </a:t>
            </a:r>
            <a:endParaRPr lang="de-DE" dirty="0"/>
          </a:p>
        </p:txBody>
      </p:sp>
      <p:pic>
        <p:nvPicPr>
          <p:cNvPr id="12" name="Imag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703" y="-1"/>
            <a:ext cx="3380435" cy="1380083"/>
          </a:xfrm>
          <a:prstGeom prst="rect">
            <a:avLst/>
          </a:prstGeom>
        </p:spPr>
      </p:pic>
      <p:sp>
        <p:nvSpPr>
          <p:cNvPr id="14" name="Titel 1"/>
          <p:cNvSpPr txBox="1">
            <a:spLocks/>
          </p:cNvSpPr>
          <p:nvPr/>
        </p:nvSpPr>
        <p:spPr>
          <a:xfrm>
            <a:off x="1786218" y="137658"/>
            <a:ext cx="11232000" cy="900000"/>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500" kern="1200">
                <a:solidFill>
                  <a:schemeClr val="bg1"/>
                </a:solidFill>
                <a:latin typeface="+mj-lt"/>
                <a:ea typeface="+mj-ea"/>
                <a:cs typeface="+mj-cs"/>
              </a:defRPr>
            </a:lvl1pPr>
          </a:lstStyle>
          <a:p>
            <a:r>
              <a:rPr lang="en-US" sz="2800" dirty="0"/>
              <a:t>What does it look like on Mars?</a:t>
            </a:r>
            <a:endParaRPr lang="de-DE" sz="2800" dirty="0"/>
          </a:p>
          <a:p>
            <a:endParaRPr lang="de-DE" sz="2800" dirty="0"/>
          </a:p>
        </p:txBody>
      </p:sp>
    </p:spTree>
    <p:extLst>
      <p:ext uri="{BB962C8B-B14F-4D97-AF65-F5344CB8AC3E}">
        <p14:creationId xmlns:p14="http://schemas.microsoft.com/office/powerpoint/2010/main" val="2114466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9" descr="121117_Marsmaenc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504" y="3201528"/>
            <a:ext cx="5540210" cy="268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liennummernplatzhalter 4">
            <a:extLst>
              <a:ext uri="{FF2B5EF4-FFF2-40B4-BE49-F238E27FC236}">
                <a16:creationId xmlns:a16="http://schemas.microsoft.com/office/drawing/2014/main" xmlns="" id="{D9EBCA3A-27F2-5345-B098-1A9E5473EAFD}"/>
              </a:ext>
            </a:extLst>
          </p:cNvPr>
          <p:cNvSpPr>
            <a:spLocks noGrp="1"/>
          </p:cNvSpPr>
          <p:nvPr>
            <p:ph type="sldNum" sz="quarter" idx="4"/>
          </p:nvPr>
        </p:nvSpPr>
        <p:spPr>
          <a:xfrm>
            <a:off x="478800" y="6444000"/>
            <a:ext cx="288000" cy="216000"/>
          </a:xfrm>
        </p:spPr>
        <p:txBody>
          <a:bodyPr/>
          <a:lstStyle/>
          <a:p>
            <a:fld id="{877C2003-2E6E-4ABC-B270-3E95A87ADF8A}" type="slidenum">
              <a:rPr lang="en-GB" noProof="0" smtClean="0"/>
              <a:t>7</a:t>
            </a:fld>
            <a:endParaRPr lang="en-GB" noProof="0"/>
          </a:p>
        </p:txBody>
      </p:sp>
      <p:sp>
        <p:nvSpPr>
          <p:cNvPr id="10" name="Datumsplatzhalter 6">
            <a:extLst>
              <a:ext uri="{FF2B5EF4-FFF2-40B4-BE49-F238E27FC236}">
                <a16:creationId xmlns:a16="http://schemas.microsoft.com/office/drawing/2014/main" xmlns="" id="{E59E7B1D-8776-4143-A379-FA583276D544}"/>
              </a:ext>
            </a:extLst>
          </p:cNvPr>
          <p:cNvSpPr>
            <a:spLocks noGrp="1"/>
          </p:cNvSpPr>
          <p:nvPr>
            <p:ph type="dt" sz="half" idx="2"/>
          </p:nvPr>
        </p:nvSpPr>
        <p:spPr>
          <a:xfrm>
            <a:off x="797280" y="6444000"/>
            <a:ext cx="947855" cy="216000"/>
          </a:xfrm>
        </p:spPr>
        <p:txBody>
          <a:bodyPr/>
          <a:lstStyle/>
          <a:p>
            <a:r>
              <a:rPr lang="de-DE" dirty="0" smtClean="0"/>
              <a:t>Oktober 2020</a:t>
            </a:r>
            <a:endParaRPr lang="en-GB" noProof="0" dirty="0"/>
          </a:p>
        </p:txBody>
      </p:sp>
      <p:pic>
        <p:nvPicPr>
          <p:cNvPr id="7" name="Imag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6203" y="1649634"/>
            <a:ext cx="5629797" cy="3594931"/>
          </a:xfrm>
          <a:prstGeom prst="rect">
            <a:avLst/>
          </a:prstGeom>
        </p:spPr>
      </p:pic>
      <p:sp>
        <p:nvSpPr>
          <p:cNvPr id="11" name="Espace réservé du pied de page 5"/>
          <p:cNvSpPr>
            <a:spLocks noGrp="1"/>
          </p:cNvSpPr>
          <p:nvPr>
            <p:ph type="ftr" sz="quarter" idx="3"/>
          </p:nvPr>
        </p:nvSpPr>
        <p:spPr>
          <a:xfrm>
            <a:off x="1775614" y="6444000"/>
            <a:ext cx="7002626" cy="216000"/>
          </a:xfrm>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altLang="de-DE" dirty="0" err="1"/>
              <a:t>When</a:t>
            </a:r>
            <a:r>
              <a:rPr lang="fr-FR" altLang="de-DE" dirty="0"/>
              <a:t> I met Bruno on Mars </a:t>
            </a:r>
            <a:endParaRPr lang="de-DE" dirty="0"/>
          </a:p>
        </p:txBody>
      </p:sp>
      <p:pic>
        <p:nvPicPr>
          <p:cNvPr id="12" name="Imag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0"/>
            <a:ext cx="3380435" cy="1380083"/>
          </a:xfrm>
          <a:prstGeom prst="rect">
            <a:avLst/>
          </a:prstGeom>
        </p:spPr>
      </p:pic>
      <p:sp>
        <p:nvSpPr>
          <p:cNvPr id="13" name="Titel 1"/>
          <p:cNvSpPr txBox="1">
            <a:spLocks/>
          </p:cNvSpPr>
          <p:nvPr/>
        </p:nvSpPr>
        <p:spPr>
          <a:xfrm>
            <a:off x="1494800" y="181499"/>
            <a:ext cx="11232000" cy="900000"/>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500" kern="1200">
                <a:solidFill>
                  <a:schemeClr val="bg1"/>
                </a:solidFill>
                <a:latin typeface="+mj-lt"/>
                <a:ea typeface="+mj-ea"/>
                <a:cs typeface="+mj-cs"/>
              </a:defRPr>
            </a:lvl1pPr>
          </a:lstStyle>
          <a:p>
            <a:r>
              <a:rPr lang="en-US" dirty="0"/>
              <a:t>Off to Mars</a:t>
            </a:r>
            <a:endParaRPr lang="de-DE" dirty="0"/>
          </a:p>
          <a:p>
            <a:endParaRPr lang="de-DE" dirty="0"/>
          </a:p>
        </p:txBody>
      </p:sp>
    </p:spTree>
    <p:extLst>
      <p:ext uri="{BB962C8B-B14F-4D97-AF65-F5344CB8AC3E}">
        <p14:creationId xmlns:p14="http://schemas.microsoft.com/office/powerpoint/2010/main" val="180465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anim calcmode="lin" valueType="num">
                                      <p:cBhvr>
                                        <p:cTn id="8" dur="1000" fill="hold"/>
                                        <p:tgtEl>
                                          <p:spTgt spid="10243"/>
                                        </p:tgtEl>
                                        <p:attrNameLst>
                                          <p:attrName>ppt_x</p:attrName>
                                        </p:attrNameLst>
                                      </p:cBhvr>
                                      <p:tavLst>
                                        <p:tav tm="0">
                                          <p:val>
                                            <p:strVal val="#ppt_x"/>
                                          </p:val>
                                        </p:tav>
                                        <p:tav tm="100000">
                                          <p:val>
                                            <p:strVal val="#ppt_x"/>
                                          </p:val>
                                        </p:tav>
                                      </p:tavLst>
                                    </p:anim>
                                    <p:anim calcmode="lin" valueType="num">
                                      <p:cBhvr>
                                        <p:cTn id="9"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Line 8"/>
          <p:cNvSpPr>
            <a:spLocks noChangeShapeType="1"/>
          </p:cNvSpPr>
          <p:nvPr/>
        </p:nvSpPr>
        <p:spPr bwMode="auto">
          <a:xfrm>
            <a:off x="8976784" y="2565400"/>
            <a:ext cx="575733" cy="1511300"/>
          </a:xfrm>
          <a:prstGeom prst="line">
            <a:avLst/>
          </a:prstGeom>
          <a:noFill/>
          <a:ln w="38100">
            <a:solidFill>
              <a:schemeClr val="tx2"/>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endParaRPr lang="de-DE">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33330">
            <a:off x="4851725" y="2963443"/>
            <a:ext cx="1079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7041" y="1371599"/>
            <a:ext cx="848561" cy="84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2767" y="716379"/>
            <a:ext cx="1079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3576" y="498977"/>
            <a:ext cx="1079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Foliennummernplatzhalter 4">
            <a:extLst>
              <a:ext uri="{FF2B5EF4-FFF2-40B4-BE49-F238E27FC236}">
                <a16:creationId xmlns:a16="http://schemas.microsoft.com/office/drawing/2014/main" xmlns="" id="{D9EBCA3A-27F2-5345-B098-1A9E5473EAFD}"/>
              </a:ext>
            </a:extLst>
          </p:cNvPr>
          <p:cNvSpPr>
            <a:spLocks noGrp="1"/>
          </p:cNvSpPr>
          <p:nvPr>
            <p:ph type="sldNum" sz="quarter" idx="4"/>
          </p:nvPr>
        </p:nvSpPr>
        <p:spPr>
          <a:xfrm>
            <a:off x="478800" y="6444000"/>
            <a:ext cx="288000" cy="216000"/>
          </a:xfrm>
        </p:spPr>
        <p:txBody>
          <a:bodyPr/>
          <a:lstStyle/>
          <a:p>
            <a:fld id="{877C2003-2E6E-4ABC-B270-3E95A87ADF8A}" type="slidenum">
              <a:rPr lang="en-GB" noProof="0" smtClean="0"/>
              <a:t>8</a:t>
            </a:fld>
            <a:endParaRPr lang="en-GB" noProof="0"/>
          </a:p>
        </p:txBody>
      </p:sp>
      <p:sp>
        <p:nvSpPr>
          <p:cNvPr id="23" name="Datumsplatzhalter 6">
            <a:extLst>
              <a:ext uri="{FF2B5EF4-FFF2-40B4-BE49-F238E27FC236}">
                <a16:creationId xmlns:a16="http://schemas.microsoft.com/office/drawing/2014/main" xmlns="" id="{E59E7B1D-8776-4143-A379-FA583276D544}"/>
              </a:ext>
            </a:extLst>
          </p:cNvPr>
          <p:cNvSpPr>
            <a:spLocks noGrp="1"/>
          </p:cNvSpPr>
          <p:nvPr>
            <p:ph type="dt" sz="half" idx="2"/>
          </p:nvPr>
        </p:nvSpPr>
        <p:spPr>
          <a:xfrm>
            <a:off x="797280" y="6444000"/>
            <a:ext cx="947855" cy="216000"/>
          </a:xfrm>
        </p:spPr>
        <p:txBody>
          <a:bodyPr/>
          <a:lstStyle/>
          <a:p>
            <a:r>
              <a:rPr lang="de-DE" dirty="0" smtClean="0"/>
              <a:t>Oktober 2020</a:t>
            </a:r>
            <a:endParaRPr lang="en-GB" noProof="0"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215" y="1795879"/>
            <a:ext cx="3773276" cy="3773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0427" y="3503194"/>
            <a:ext cx="5257800" cy="2628900"/>
          </a:xfrm>
          <a:prstGeom prst="rect">
            <a:avLst/>
          </a:prstGeom>
        </p:spPr>
      </p:pic>
      <p:cxnSp>
        <p:nvCxnSpPr>
          <p:cNvPr id="19" name="Gekrümmte Verbindung 18"/>
          <p:cNvCxnSpPr/>
          <p:nvPr/>
        </p:nvCxnSpPr>
        <p:spPr>
          <a:xfrm rot="10800000">
            <a:off x="4022241" y="2446422"/>
            <a:ext cx="3677970" cy="2157662"/>
          </a:xfrm>
          <a:prstGeom prst="curvedConnector3">
            <a:avLst/>
          </a:prstGeom>
          <a:ln w="5715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2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763957">
            <a:off x="7974860" y="2759335"/>
            <a:ext cx="932922" cy="92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Espace réservé du pied de page 5"/>
          <p:cNvSpPr>
            <a:spLocks noGrp="1"/>
          </p:cNvSpPr>
          <p:nvPr>
            <p:ph type="ftr" sz="quarter" idx="3"/>
          </p:nvPr>
        </p:nvSpPr>
        <p:spPr>
          <a:xfrm>
            <a:off x="1775614" y="6444000"/>
            <a:ext cx="7002626" cy="216000"/>
          </a:xfrm>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altLang="de-DE" dirty="0" err="1"/>
              <a:t>When</a:t>
            </a:r>
            <a:r>
              <a:rPr lang="fr-FR" altLang="de-DE" dirty="0"/>
              <a:t> I met Bruno on Mars </a:t>
            </a:r>
            <a:endParaRPr lang="de-DE" dirty="0"/>
          </a:p>
        </p:txBody>
      </p:sp>
      <p:pic>
        <p:nvPicPr>
          <p:cNvPr id="15" name="Image 1"/>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0" y="-8484"/>
            <a:ext cx="3380435" cy="1380083"/>
          </a:xfrm>
          <a:prstGeom prst="rect">
            <a:avLst/>
          </a:prstGeom>
        </p:spPr>
      </p:pic>
      <p:sp>
        <p:nvSpPr>
          <p:cNvPr id="17" name="Titel 1"/>
          <p:cNvSpPr txBox="1">
            <a:spLocks/>
          </p:cNvSpPr>
          <p:nvPr/>
        </p:nvSpPr>
        <p:spPr>
          <a:xfrm>
            <a:off x="1679513" y="266379"/>
            <a:ext cx="11232000" cy="900000"/>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500" kern="1200">
                <a:solidFill>
                  <a:schemeClr val="bg1"/>
                </a:solidFill>
                <a:latin typeface="+mj-lt"/>
                <a:ea typeface="+mj-ea"/>
                <a:cs typeface="+mj-cs"/>
              </a:defRPr>
            </a:lvl1pPr>
          </a:lstStyle>
          <a:p>
            <a:r>
              <a:rPr lang="en-US" sz="2800" dirty="0"/>
              <a:t>A long way</a:t>
            </a:r>
            <a:endParaRPr lang="de-DE" sz="2800" dirty="0"/>
          </a:p>
          <a:p>
            <a:endParaRPr lang="de-DE" sz="2800" dirty="0"/>
          </a:p>
        </p:txBody>
      </p:sp>
    </p:spTree>
    <p:extLst>
      <p:ext uri="{BB962C8B-B14F-4D97-AF65-F5344CB8AC3E}">
        <p14:creationId xmlns:p14="http://schemas.microsoft.com/office/powerpoint/2010/main" val="170643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074"/>
                                        </p:tgtEl>
                                        <p:attrNameLst>
                                          <p:attrName>r</p:attrName>
                                        </p:attrNameLst>
                                      </p:cBhvr>
                                    </p:animRot>
                                    <p:animRot by="-240000">
                                      <p:cBhvr>
                                        <p:cTn id="7" dur="200" fill="hold">
                                          <p:stCondLst>
                                            <p:cond delay="200"/>
                                          </p:stCondLst>
                                        </p:cTn>
                                        <p:tgtEl>
                                          <p:spTgt spid="3074"/>
                                        </p:tgtEl>
                                        <p:attrNameLst>
                                          <p:attrName>r</p:attrName>
                                        </p:attrNameLst>
                                      </p:cBhvr>
                                    </p:animRot>
                                    <p:animRot by="240000">
                                      <p:cBhvr>
                                        <p:cTn id="8" dur="200" fill="hold">
                                          <p:stCondLst>
                                            <p:cond delay="400"/>
                                          </p:stCondLst>
                                        </p:cTn>
                                        <p:tgtEl>
                                          <p:spTgt spid="3074"/>
                                        </p:tgtEl>
                                        <p:attrNameLst>
                                          <p:attrName>r</p:attrName>
                                        </p:attrNameLst>
                                      </p:cBhvr>
                                    </p:animRot>
                                    <p:animRot by="-240000">
                                      <p:cBhvr>
                                        <p:cTn id="9" dur="200" fill="hold">
                                          <p:stCondLst>
                                            <p:cond delay="600"/>
                                          </p:stCondLst>
                                        </p:cTn>
                                        <p:tgtEl>
                                          <p:spTgt spid="3074"/>
                                        </p:tgtEl>
                                        <p:attrNameLst>
                                          <p:attrName>r</p:attrName>
                                        </p:attrNameLst>
                                      </p:cBhvr>
                                    </p:animRot>
                                    <p:animRot by="120000">
                                      <p:cBhvr>
                                        <p:cTn id="10" dur="200" fill="hold">
                                          <p:stCondLst>
                                            <p:cond delay="800"/>
                                          </p:stCondLst>
                                        </p:cTn>
                                        <p:tgtEl>
                                          <p:spTgt spid="307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nodeType="withEffect">
                                  <p:stCondLst>
                                    <p:cond delay="0"/>
                                  </p:stCondLst>
                                  <p:childTnLst>
                                    <p:set>
                                      <p:cBhvr>
                                        <p:cTn id="17" dur="1" fill="hold">
                                          <p:stCondLst>
                                            <p:cond delay="0"/>
                                          </p:stCondLst>
                                        </p:cTn>
                                        <p:tgtEl>
                                          <p:spTgt spid="3078"/>
                                        </p:tgtEl>
                                        <p:attrNameLst>
                                          <p:attrName>style.visibility</p:attrName>
                                        </p:attrNameLst>
                                      </p:cBhvr>
                                      <p:to>
                                        <p:strVal val="visible"/>
                                      </p:to>
                                    </p:set>
                                    <p:animEffect transition="in" filter="randombar(horizontal)">
                                      <p:cBhvr>
                                        <p:cTn id="18" dur="500"/>
                                        <p:tgtEl>
                                          <p:spTgt spid="3078"/>
                                        </p:tgtEl>
                                      </p:cBhvr>
                                    </p:animEffect>
                                  </p:childTnLst>
                                </p:cTn>
                              </p:par>
                              <p:par>
                                <p:cTn id="19" presetID="14" presetClass="entr" presetSubtype="10"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randombar(horizontal)">
                                      <p:cBhvr>
                                        <p:cTn id="21" dur="500"/>
                                        <p:tgtEl>
                                          <p:spTgt spid="3075"/>
                                        </p:tgtEl>
                                      </p:cBhvr>
                                    </p:animEffect>
                                  </p:childTnLst>
                                </p:cTn>
                              </p:par>
                              <p:par>
                                <p:cTn id="22" presetID="14" presetClass="entr" presetSubtype="10" fill="hold"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randombar(horizontal)">
                                      <p:cBhvr>
                                        <p:cTn id="2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4">
            <a:extLst>
              <a:ext uri="{FF2B5EF4-FFF2-40B4-BE49-F238E27FC236}">
                <a16:creationId xmlns:a16="http://schemas.microsoft.com/office/drawing/2014/main" xmlns="" id="{D9EBCA3A-27F2-5345-B098-1A9E5473EAFD}"/>
              </a:ext>
            </a:extLst>
          </p:cNvPr>
          <p:cNvSpPr>
            <a:spLocks noGrp="1"/>
          </p:cNvSpPr>
          <p:nvPr>
            <p:ph type="sldNum" sz="quarter" idx="4"/>
          </p:nvPr>
        </p:nvSpPr>
        <p:spPr>
          <a:xfrm>
            <a:off x="478800" y="6444000"/>
            <a:ext cx="288000" cy="216000"/>
          </a:xfrm>
        </p:spPr>
        <p:txBody>
          <a:bodyPr/>
          <a:lstStyle/>
          <a:p>
            <a:fld id="{877C2003-2E6E-4ABC-B270-3E95A87ADF8A}" type="slidenum">
              <a:rPr lang="en-GB" noProof="0" smtClean="0"/>
              <a:t>9</a:t>
            </a:fld>
            <a:endParaRPr lang="en-GB" noProof="0"/>
          </a:p>
        </p:txBody>
      </p:sp>
      <p:sp>
        <p:nvSpPr>
          <p:cNvPr id="8" name="Datumsplatzhalter 6">
            <a:extLst>
              <a:ext uri="{FF2B5EF4-FFF2-40B4-BE49-F238E27FC236}">
                <a16:creationId xmlns:a16="http://schemas.microsoft.com/office/drawing/2014/main" xmlns="" id="{E59E7B1D-8776-4143-A379-FA583276D544}"/>
              </a:ext>
            </a:extLst>
          </p:cNvPr>
          <p:cNvSpPr>
            <a:spLocks noGrp="1"/>
          </p:cNvSpPr>
          <p:nvPr>
            <p:ph type="dt" sz="half" idx="2"/>
          </p:nvPr>
        </p:nvSpPr>
        <p:spPr>
          <a:xfrm>
            <a:off x="797280" y="6444000"/>
            <a:ext cx="947855" cy="216000"/>
          </a:xfrm>
        </p:spPr>
        <p:txBody>
          <a:bodyPr/>
          <a:lstStyle/>
          <a:p>
            <a:r>
              <a:rPr lang="de-DE" dirty="0" smtClean="0"/>
              <a:t>Oktober 2020</a:t>
            </a:r>
            <a:endParaRPr lang="en-GB" noProof="0"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64" y="1731511"/>
            <a:ext cx="7860632" cy="4421606"/>
          </a:xfrm>
          <a:prstGeom prst="rect">
            <a:avLst/>
          </a:prstGeom>
        </p:spPr>
      </p:pic>
      <p:pic>
        <p:nvPicPr>
          <p:cNvPr id="13" name="Imag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051446">
            <a:off x="6500582" y="-562530"/>
            <a:ext cx="5460064" cy="5793651"/>
          </a:xfrm>
          <a:prstGeom prst="rect">
            <a:avLst/>
          </a:prstGeom>
        </p:spPr>
      </p:pic>
      <p:grpSp>
        <p:nvGrpSpPr>
          <p:cNvPr id="14" name="Groupe 14"/>
          <p:cNvGrpSpPr/>
          <p:nvPr/>
        </p:nvGrpSpPr>
        <p:grpSpPr>
          <a:xfrm>
            <a:off x="4978571" y="4237564"/>
            <a:ext cx="2510328" cy="1915553"/>
            <a:chOff x="2935185" y="4258633"/>
            <a:chExt cx="1042635" cy="792000"/>
          </a:xfrm>
        </p:grpSpPr>
        <p:pic>
          <p:nvPicPr>
            <p:cNvPr id="15" name="Image 15"/>
            <p:cNvPicPr>
              <a:picLocks noChangeAspect="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3544575" y="4269907"/>
              <a:ext cx="433245" cy="433245"/>
            </a:xfrm>
            <a:prstGeom prst="rect">
              <a:avLst/>
            </a:prstGeom>
          </p:spPr>
        </p:pic>
        <p:pic>
          <p:nvPicPr>
            <p:cNvPr id="16" name="Image 1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35185" y="4258633"/>
              <a:ext cx="792000" cy="792000"/>
            </a:xfrm>
            <a:prstGeom prst="rect">
              <a:avLst/>
            </a:prstGeom>
          </p:spPr>
        </p:pic>
      </p:grpSp>
      <p:sp>
        <p:nvSpPr>
          <p:cNvPr id="10" name="Espace réservé du pied de page 5"/>
          <p:cNvSpPr>
            <a:spLocks noGrp="1"/>
          </p:cNvSpPr>
          <p:nvPr>
            <p:ph type="ftr" sz="quarter" idx="3"/>
          </p:nvPr>
        </p:nvSpPr>
        <p:spPr>
          <a:xfrm>
            <a:off x="1775614" y="6444000"/>
            <a:ext cx="7002626" cy="216000"/>
          </a:xfrm>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altLang="de-DE" dirty="0" err="1"/>
              <a:t>When</a:t>
            </a:r>
            <a:r>
              <a:rPr lang="fr-FR" altLang="de-DE" dirty="0"/>
              <a:t> I met Bruno on Mars </a:t>
            </a:r>
            <a:endParaRPr lang="de-DE" dirty="0"/>
          </a:p>
        </p:txBody>
      </p:sp>
      <p:pic>
        <p:nvPicPr>
          <p:cNvPr id="11" name="Image 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0"/>
            <a:ext cx="3380435" cy="1380083"/>
          </a:xfrm>
          <a:prstGeom prst="rect">
            <a:avLst/>
          </a:prstGeom>
        </p:spPr>
      </p:pic>
      <p:sp>
        <p:nvSpPr>
          <p:cNvPr id="17" name="Titel 1"/>
          <p:cNvSpPr txBox="1">
            <a:spLocks/>
          </p:cNvSpPr>
          <p:nvPr/>
        </p:nvSpPr>
        <p:spPr>
          <a:xfrm>
            <a:off x="1539814" y="210700"/>
            <a:ext cx="11232000" cy="900000"/>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500" kern="1200">
                <a:solidFill>
                  <a:schemeClr val="bg1"/>
                </a:solidFill>
                <a:latin typeface="+mj-lt"/>
                <a:ea typeface="+mj-ea"/>
                <a:cs typeface="+mj-cs"/>
              </a:defRPr>
            </a:lvl1pPr>
          </a:lstStyle>
          <a:p>
            <a:r>
              <a:rPr lang="en-US" sz="2800" dirty="0"/>
              <a:t>Sarah is a satellite</a:t>
            </a:r>
            <a:endParaRPr lang="de-DE" sz="2800" dirty="0"/>
          </a:p>
          <a:p>
            <a:endParaRPr lang="de-DE" sz="2800" dirty="0"/>
          </a:p>
        </p:txBody>
      </p:sp>
    </p:spTree>
    <p:extLst>
      <p:ext uri="{BB962C8B-B14F-4D97-AF65-F5344CB8AC3E}">
        <p14:creationId xmlns:p14="http://schemas.microsoft.com/office/powerpoint/2010/main" val="219069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_template_Airbus_WSW_2020_v2">
  <a:themeElements>
    <a:clrScheme name="Airbus Colours">
      <a:dk1>
        <a:srgbClr val="000000"/>
      </a:dk1>
      <a:lt1>
        <a:srgbClr val="FFFFFF"/>
      </a:lt1>
      <a:dk2>
        <a:srgbClr val="00205B"/>
      </a:dk2>
      <a:lt2>
        <a:srgbClr val="005587"/>
      </a:lt2>
      <a:accent1>
        <a:srgbClr val="0085AD"/>
      </a:accent1>
      <a:accent2>
        <a:srgbClr val="859199"/>
      </a:accent2>
      <a:accent3>
        <a:srgbClr val="84BD00"/>
      </a:accent3>
      <a:accent4>
        <a:srgbClr val="E4002B"/>
      </a:accent4>
      <a:accent5>
        <a:srgbClr val="FE5000"/>
      </a:accent5>
      <a:accent6>
        <a:srgbClr val="A51890"/>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irbus Blue 1">
      <a:srgbClr val="00205B"/>
    </a:custClr>
    <a:custClr name="Airbus Blue 2">
      <a:srgbClr val="00A0C5"/>
    </a:custClr>
    <a:custClr name="Airbus Blue 3">
      <a:srgbClr val="005587"/>
    </a:custClr>
    <a:custClr name="Airbus Blue 4">
      <a:srgbClr val="00ABCD"/>
    </a:custClr>
    <a:custClr name="Airbus Blue 5">
      <a:srgbClr val="0085AD"/>
    </a:custClr>
    <a:custClr name="Airbus Blue 6">
      <a:srgbClr val="33BCD7"/>
    </a:custClr>
    <a:custClr name="Airbus Blue 7">
      <a:srgbClr val="289BBC"/>
    </a:custClr>
    <a:custClr name="Airbus Blue 8">
      <a:srgbClr val="66CDE1"/>
    </a:custClr>
    <a:custClr name="Airbus Blue 9">
      <a:srgbClr val="56B5D1"/>
    </a:custClr>
    <a:custClr name="Airbus Blue 10">
      <a:srgbClr val="99DDEB"/>
    </a:custClr>
    <a:custClr name="Competition Grey 1">
      <a:srgbClr val="46464B"/>
    </a:custClr>
    <a:custClr name="Competition Grey 2">
      <a:srgbClr val="9F9FA4"/>
    </a:custClr>
    <a:custClr name="Competition Grey 3">
      <a:srgbClr val="58585D"/>
    </a:custClr>
    <a:custClr name="Competition Grey 4">
      <a:srgbClr val="B1B1B6"/>
    </a:custClr>
    <a:custClr name="Competition Grey 5">
      <a:srgbClr val="6A6A6F"/>
    </a:custClr>
    <a:custClr name="Competition Grey 6">
      <a:srgbClr val="C2C2C7"/>
    </a:custClr>
    <a:custClr name="Competition Grey 7">
      <a:srgbClr val="7B7B80"/>
    </a:custClr>
    <a:custClr name="Competition Grey 8">
      <a:srgbClr val="D4D4D9"/>
    </a:custClr>
    <a:custClr name="Competition Grey 9">
      <a:srgbClr val="8D8D92"/>
    </a:custClr>
    <a:custClr name="Competition Grey 10">
      <a:srgbClr val="EBEBEB"/>
    </a:custClr>
    <a:custClr name="Airbus v Competition Blue 1">
      <a:srgbClr val="00205B"/>
    </a:custClr>
    <a:custClr name="Airbus v Competition Grey 2">
      <a:srgbClr val="9F9FA4"/>
    </a:custClr>
    <a:custClr name="Airbus v Competition Blue 3">
      <a:srgbClr val="005587"/>
    </a:custClr>
    <a:custClr name="Airbus v Competition Grey 4">
      <a:srgbClr val="B1B1B6"/>
    </a:custClr>
    <a:custClr name="Airbus v Competition Blue 5">
      <a:srgbClr val="0085AD"/>
    </a:custClr>
    <a:custClr name="Airbus v Competition Grey 6">
      <a:srgbClr val="C2C2C7"/>
    </a:custClr>
    <a:custClr name="Airbus v Competition Blue 7">
      <a:srgbClr val="289BBC"/>
    </a:custClr>
    <a:custClr name="Airbus v Competition Grey 8">
      <a:srgbClr val="D4D4D9"/>
    </a:custClr>
    <a:custClr name="Airbus v Competition Blue 9">
      <a:srgbClr val="56B5D1"/>
    </a:custClr>
    <a:custClr name="Airbus v Competition Grey 10">
      <a:srgbClr val="EBEBEB"/>
    </a:custClr>
    <a:custClr name="Highlight colours Green 1">
      <a:srgbClr val="009F4D"/>
    </a:custClr>
    <a:custClr name="Highlight colours Green 2">
      <a:srgbClr val="44BD00"/>
    </a:custClr>
    <a:custClr name="Highlight colours Yellow 1">
      <a:srgbClr val="FFF400"/>
    </a:custClr>
    <a:custClr name="Highlight colours Orange 1">
      <a:srgbClr val="FE8F00"/>
    </a:custClr>
    <a:custClr name="Highlight colours Orange 2">
      <a:srgbClr val="FE5000"/>
    </a:custClr>
    <a:custClr name="Highlight colours Red 1">
      <a:srgbClr val="E4002B"/>
    </a:custClr>
    <a:custClr name="Highlight colours Purple 1">
      <a:srgbClr val="DA1884"/>
    </a:custClr>
    <a:custClr name="Highlight colours Purple 2">
      <a:srgbClr val="A51890"/>
    </a:custClr>
    <a:custClr name="Highlight colours Blue 1">
      <a:srgbClr val="0077C8"/>
    </a:custClr>
    <a:custClr name="Highlight colours Blue 2">
      <a:srgbClr val="00AEC7"/>
    </a:custClr>
    <a:custClr name="Non-competitive colours Green 1">
      <a:srgbClr val="00663C"/>
    </a:custClr>
    <a:custClr name="Non-competitive colours Green 2">
      <a:srgbClr val="618600"/>
    </a:custClr>
    <a:custClr name="Non-competitive colours Yellow 1">
      <a:srgbClr val="BFB700"/>
    </a:custClr>
    <a:custClr name="Non-competitive colours Orange 1">
      <a:srgbClr val="BC6900"/>
    </a:custClr>
    <a:custClr name="Non-competitive colours Orange 2">
      <a:srgbClr val="BF3C00"/>
    </a:custClr>
    <a:custClr name="Non-competitive colours Red 1">
      <a:srgbClr val="A70021"/>
    </a:custClr>
    <a:custClr name="Non-competitive colours Purple 1">
      <a:srgbClr val="930F5A"/>
    </a:custClr>
    <a:custClr name="Non-competitive colours Purple 2">
      <a:srgbClr val="6D0F60"/>
    </a:custClr>
    <a:custClr name="Non-competitive colours Blue 1">
      <a:srgbClr val="005189"/>
    </a:custClr>
    <a:custClr name="Non-competitive colours Blue 2">
      <a:srgbClr val="007789"/>
    </a:custClr>
  </a:custClrLst>
  <a:extLst>
    <a:ext uri="{05A4C25C-085E-4340-85A3-A5531E510DB2}">
      <thm15:themeFamily xmlns:thm15="http://schemas.microsoft.com/office/thememl/2012/main" xmlns="" name="ppt_template_Airbus_WSW_2020_v2" id="{2B386689-2548-644F-983A-F416779C2879}" vid="{22F79747-0DA8-E246-8361-220865272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0CF215E04C8345A794C8036AF86131" ma:contentTypeVersion="0" ma:contentTypeDescription="Create a new document." ma:contentTypeScope="" ma:versionID="92ac010626e5093a5724e2b8902ca49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F81036-9923-44E8-B90A-EB06D6EDE2E6}">
  <ds:schemaRefs>
    <ds:schemaRef ds:uri="http://schemas.microsoft.com/sharepoint/v3/contenttype/forms"/>
  </ds:schemaRefs>
</ds:datastoreItem>
</file>

<file path=customXml/itemProps2.xml><?xml version="1.0" encoding="utf-8"?>
<ds:datastoreItem xmlns:ds="http://schemas.openxmlformats.org/officeDocument/2006/customXml" ds:itemID="{C853E031-49DE-4DCF-9F64-B93050BDED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C4C86B7-186E-4C48-8544-2BD735D6D39F}">
  <ds:schemaRef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purl.org/dc/dcmitype/"/>
    <ds:schemaRef ds:uri="http://www.w3.org/XML/1998/namespac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ppt_template_Airbus_WSW_2020_v2</Template>
  <TotalTime>0</TotalTime>
  <Words>1146</Words>
  <Application>Microsoft Office PowerPoint</Application>
  <PresentationFormat>Benutzerdefiniert</PresentationFormat>
  <Paragraphs>108</Paragraphs>
  <Slides>13</Slides>
  <Notes>13</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ppt_template_Airbus_WSW_2020_v2</vt:lpstr>
      <vt:lpstr>When I met Bruno on Mars World Space Week 2020</vt:lpstr>
      <vt:lpstr>Where exactly is outer space?  </vt:lpstr>
      <vt:lpstr>And where in space are we?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Airbus 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EISEND, Patrick</dc:creator>
  <cp:lastModifiedBy>EISEND, Patrick</cp:lastModifiedBy>
  <cp:revision>139</cp:revision>
  <cp:lastPrinted>2020-08-25T12:29:10Z</cp:lastPrinted>
  <dcterms:created xsi:type="dcterms:W3CDTF">2020-08-11T11:04:26Z</dcterms:created>
  <dcterms:modified xsi:type="dcterms:W3CDTF">2020-09-15T10:04:08Z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0x0101003A0CF215E04C8345A794C8036AF86131</vt:lpwstr>
  </property>
</Properties>
</file>